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57" r:id="rId3"/>
    <p:sldId id="261" r:id="rId4"/>
    <p:sldId id="258" r:id="rId5"/>
    <p:sldId id="260" r:id="rId6"/>
    <p:sldId id="262" r:id="rId7"/>
    <p:sldId id="263" r:id="rId8"/>
    <p:sldId id="273" r:id="rId9"/>
    <p:sldId id="266" r:id="rId10"/>
    <p:sldId id="274" r:id="rId11"/>
    <p:sldId id="264" r:id="rId12"/>
    <p:sldId id="275" r:id="rId13"/>
    <p:sldId id="265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1EB94-FE82-4F59-812C-93BDE0130E09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A8F53-7A36-44B1-9BA2-3DBAFCD8E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97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A8F53-7A36-44B1-9BA2-3DBAFCD8EF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7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1EF68-B3C5-4DB1-8B08-75BDD1176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40151-240D-4FA2-B070-ABBA432B8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31A09-2960-4F38-A5BD-D134218A6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D52F-FCDC-4929-90EB-448594147E7E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442DD-0A41-40B3-915F-49C95D60B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200AC-4585-4266-99D6-FAC1F89CD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DFF3-3432-433D-8127-C74943242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DA28-C4C3-4DB6-A8BF-9DBBFBD3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80C729-82E1-4F5A-86EA-6ECB192B5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F05F2-8BDC-4763-94C3-481BB863B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D52F-FCDC-4929-90EB-448594147E7E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8A913-9E66-4F43-954D-555D8A443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02E5D-DC03-4E72-AAD2-8400A5D0C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DFF3-3432-433D-8127-C74943242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31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217DC2-11C9-41D1-9DEB-038F53547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D40052-CF1B-4479-B65B-922A9DAF7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4020E-63E9-4560-A896-A48BE9397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D52F-FCDC-4929-90EB-448594147E7E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2AE0C-416D-44FF-96FE-47A24536B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37DF0-CFBF-4B6A-A80A-0CA7451E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DFF3-3432-433D-8127-C74943242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40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2C3B5-1A03-4928-B870-D45D7694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CDAE7-19E3-41B9-B91F-9B89B1740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8E527-15C3-4E3F-9F5A-1620D452C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D52F-FCDC-4929-90EB-448594147E7E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DB48B-4FCD-45D1-A6F3-C25CEC603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3A098-D7BD-46FD-8C3C-BA10BDBC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DFF3-3432-433D-8127-C74943242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72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115C3-9EA0-4152-975D-C1B2BF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1630A-7EA1-40B9-A1DC-16655389F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F88C6-78C1-419F-920F-9C495AA0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D52F-FCDC-4929-90EB-448594147E7E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9F0E1-E1D1-4C9F-932B-8D714DB6E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2992C-A1EB-4A51-92E9-A70CBD49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DFF3-3432-433D-8127-C74943242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59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54EA9-A6F3-4AD2-9602-EBF769EA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84B4B-258C-4BC6-AB34-C4F11CD0F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EC0FE-7DD8-46D6-B9A5-AD0A41609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C7DD6-D517-47C9-B474-6521F3333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D52F-FCDC-4929-90EB-448594147E7E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C09EF-408A-43B3-89E6-069A1A35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AC24A-4828-412C-A215-CD027919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DFF3-3432-433D-8127-C74943242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36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8A2A-751F-4997-9A40-F6453D75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7BF10-0E70-4973-A7BD-2A807B553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484629-ED07-4B22-8C65-7DF895A28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362DF8-AF3D-45EE-9AE0-CA34F6F383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647062-2372-4093-A045-F4E27F069F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C30FC5-7DA9-432B-9A73-F3A75E31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D52F-FCDC-4929-90EB-448594147E7E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825423-8A5F-49F4-B271-8AD6702B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118D03-8A5F-488E-8D89-CCC334C0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DFF3-3432-433D-8127-C74943242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50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5F47-B9D1-4EDB-B928-775FC009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D4211D-C2CF-4E16-8512-75B17688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D52F-FCDC-4929-90EB-448594147E7E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C62373-D9EE-4306-AF41-3E19B0896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64482-93D3-454C-9043-CABD6AE62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DFF3-3432-433D-8127-C74943242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3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51FA4A-6298-4F19-9AFD-74A86FD7C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D52F-FCDC-4929-90EB-448594147E7E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91322D-CF85-4624-BE78-7BE110955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DF1AB-CBA0-494B-AF7C-7DB7DCAE5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DFF3-3432-433D-8127-C74943242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5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7479-BBB5-420B-A9BA-5A2E2AAF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E73E8-3A1B-4F7E-897F-36E092602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3E8ED-7D45-4BE5-87FA-4A734D06F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2CA77-4821-4A42-8A84-AFC63BD65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D52F-FCDC-4929-90EB-448594147E7E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2F464-E284-43C8-A9CE-3AA7AE9A2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22AB1-DDB4-4436-A7D2-67D4B4D13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DFF3-3432-433D-8127-C74943242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65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77AE-56BB-4504-8D20-A845FEF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D88DBF-AD05-478F-9BC9-AE433DBC0B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9BFCD-79FC-4890-9125-7FD0C6802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B6E01-AD6A-4DED-8DC9-575FDAAB3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D52F-FCDC-4929-90EB-448594147E7E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10D8E2-85F7-41E6-8DC3-31375B5F1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FA0BF-9588-446C-B620-5C1A91224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DFF3-3432-433D-8127-C74943242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4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A08B1D-3B4E-461B-8DDC-15FF6B78D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A0351-C15A-4249-953E-6376836A0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1F008-9930-4886-BE09-417E15022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FD52F-FCDC-4929-90EB-448594147E7E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C8940-DF23-465B-BE92-2F0ED34A6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B5B1A-984A-4181-98AB-D49E72980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7DFF3-3432-433D-8127-C74943242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9F388DC-C47F-4048-9B69-F1644A2A1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C035D-D3AD-4301-A1B5-D4C91E3C5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4926329"/>
            <a:ext cx="12191996" cy="1931671"/>
          </a:xfrm>
          <a:custGeom>
            <a:avLst/>
            <a:gdLst>
              <a:gd name="connsiteX0" fmla="*/ 619388 w 12191996"/>
              <a:gd name="connsiteY0" fmla="*/ 0 h 1931671"/>
              <a:gd name="connsiteX1" fmla="*/ 687651 w 12191996"/>
              <a:gd name="connsiteY1" fmla="*/ 3175 h 1931671"/>
              <a:gd name="connsiteX2" fmla="*/ 747976 w 12191996"/>
              <a:gd name="connsiteY2" fmla="*/ 9525 h 1931671"/>
              <a:gd name="connsiteX3" fmla="*/ 800363 w 12191996"/>
              <a:gd name="connsiteY3" fmla="*/ 20637 h 1931671"/>
              <a:gd name="connsiteX4" fmla="*/ 846401 w 12191996"/>
              <a:gd name="connsiteY4" fmla="*/ 36512 h 1931671"/>
              <a:gd name="connsiteX5" fmla="*/ 887676 w 12191996"/>
              <a:gd name="connsiteY5" fmla="*/ 52387 h 1931671"/>
              <a:gd name="connsiteX6" fmla="*/ 924188 w 12191996"/>
              <a:gd name="connsiteY6" fmla="*/ 68262 h 1931671"/>
              <a:gd name="connsiteX7" fmla="*/ 962288 w 12191996"/>
              <a:gd name="connsiteY7" fmla="*/ 87312 h 1931671"/>
              <a:gd name="connsiteX8" fmla="*/ 1000388 w 12191996"/>
              <a:gd name="connsiteY8" fmla="*/ 106362 h 1931671"/>
              <a:gd name="connsiteX9" fmla="*/ 1036901 w 12191996"/>
              <a:gd name="connsiteY9" fmla="*/ 125412 h 1931671"/>
              <a:gd name="connsiteX10" fmla="*/ 1078176 w 12191996"/>
              <a:gd name="connsiteY10" fmla="*/ 141287 h 1931671"/>
              <a:gd name="connsiteX11" fmla="*/ 1124213 w 12191996"/>
              <a:gd name="connsiteY11" fmla="*/ 155575 h 1931671"/>
              <a:gd name="connsiteX12" fmla="*/ 1176601 w 12191996"/>
              <a:gd name="connsiteY12" fmla="*/ 166687 h 1931671"/>
              <a:gd name="connsiteX13" fmla="*/ 1236926 w 12191996"/>
              <a:gd name="connsiteY13" fmla="*/ 174625 h 1931671"/>
              <a:gd name="connsiteX14" fmla="*/ 1305188 w 12191996"/>
              <a:gd name="connsiteY14" fmla="*/ 176212 h 1931671"/>
              <a:gd name="connsiteX15" fmla="*/ 1373451 w 12191996"/>
              <a:gd name="connsiteY15" fmla="*/ 174625 h 1931671"/>
              <a:gd name="connsiteX16" fmla="*/ 1433776 w 12191996"/>
              <a:gd name="connsiteY16" fmla="*/ 166687 h 1931671"/>
              <a:gd name="connsiteX17" fmla="*/ 1486163 w 12191996"/>
              <a:gd name="connsiteY17" fmla="*/ 155575 h 1931671"/>
              <a:gd name="connsiteX18" fmla="*/ 1532201 w 12191996"/>
              <a:gd name="connsiteY18" fmla="*/ 141287 h 1931671"/>
              <a:gd name="connsiteX19" fmla="*/ 1573476 w 12191996"/>
              <a:gd name="connsiteY19" fmla="*/ 125412 h 1931671"/>
              <a:gd name="connsiteX20" fmla="*/ 1609988 w 12191996"/>
              <a:gd name="connsiteY20" fmla="*/ 106362 h 1931671"/>
              <a:gd name="connsiteX21" fmla="*/ 1648088 w 12191996"/>
              <a:gd name="connsiteY21" fmla="*/ 87312 h 1931671"/>
              <a:gd name="connsiteX22" fmla="*/ 1686188 w 12191996"/>
              <a:gd name="connsiteY22" fmla="*/ 68262 h 1931671"/>
              <a:gd name="connsiteX23" fmla="*/ 1722701 w 12191996"/>
              <a:gd name="connsiteY23" fmla="*/ 52387 h 1931671"/>
              <a:gd name="connsiteX24" fmla="*/ 1763976 w 12191996"/>
              <a:gd name="connsiteY24" fmla="*/ 36512 h 1931671"/>
              <a:gd name="connsiteX25" fmla="*/ 1810013 w 12191996"/>
              <a:gd name="connsiteY25" fmla="*/ 20637 h 1931671"/>
              <a:gd name="connsiteX26" fmla="*/ 1862401 w 12191996"/>
              <a:gd name="connsiteY26" fmla="*/ 9525 h 1931671"/>
              <a:gd name="connsiteX27" fmla="*/ 1922726 w 12191996"/>
              <a:gd name="connsiteY27" fmla="*/ 3175 h 1931671"/>
              <a:gd name="connsiteX28" fmla="*/ 1990988 w 12191996"/>
              <a:gd name="connsiteY28" fmla="*/ 0 h 1931671"/>
              <a:gd name="connsiteX29" fmla="*/ 2059251 w 12191996"/>
              <a:gd name="connsiteY29" fmla="*/ 3175 h 1931671"/>
              <a:gd name="connsiteX30" fmla="*/ 2119576 w 12191996"/>
              <a:gd name="connsiteY30" fmla="*/ 9525 h 1931671"/>
              <a:gd name="connsiteX31" fmla="*/ 2171963 w 12191996"/>
              <a:gd name="connsiteY31" fmla="*/ 20637 h 1931671"/>
              <a:gd name="connsiteX32" fmla="*/ 2218001 w 12191996"/>
              <a:gd name="connsiteY32" fmla="*/ 36512 h 1931671"/>
              <a:gd name="connsiteX33" fmla="*/ 2259276 w 12191996"/>
              <a:gd name="connsiteY33" fmla="*/ 52387 h 1931671"/>
              <a:gd name="connsiteX34" fmla="*/ 2295788 w 12191996"/>
              <a:gd name="connsiteY34" fmla="*/ 68262 h 1931671"/>
              <a:gd name="connsiteX35" fmla="*/ 2333888 w 12191996"/>
              <a:gd name="connsiteY35" fmla="*/ 87312 h 1931671"/>
              <a:gd name="connsiteX36" fmla="*/ 2371988 w 12191996"/>
              <a:gd name="connsiteY36" fmla="*/ 106362 h 1931671"/>
              <a:gd name="connsiteX37" fmla="*/ 2408501 w 12191996"/>
              <a:gd name="connsiteY37" fmla="*/ 125412 h 1931671"/>
              <a:gd name="connsiteX38" fmla="*/ 2449776 w 12191996"/>
              <a:gd name="connsiteY38" fmla="*/ 141287 h 1931671"/>
              <a:gd name="connsiteX39" fmla="*/ 2495813 w 12191996"/>
              <a:gd name="connsiteY39" fmla="*/ 155575 h 1931671"/>
              <a:gd name="connsiteX40" fmla="*/ 2548201 w 12191996"/>
              <a:gd name="connsiteY40" fmla="*/ 166687 h 1931671"/>
              <a:gd name="connsiteX41" fmla="*/ 2608526 w 12191996"/>
              <a:gd name="connsiteY41" fmla="*/ 174625 h 1931671"/>
              <a:gd name="connsiteX42" fmla="*/ 2676788 w 12191996"/>
              <a:gd name="connsiteY42" fmla="*/ 176212 h 1931671"/>
              <a:gd name="connsiteX43" fmla="*/ 2745051 w 12191996"/>
              <a:gd name="connsiteY43" fmla="*/ 174625 h 1931671"/>
              <a:gd name="connsiteX44" fmla="*/ 2805376 w 12191996"/>
              <a:gd name="connsiteY44" fmla="*/ 166687 h 1931671"/>
              <a:gd name="connsiteX45" fmla="*/ 2857763 w 12191996"/>
              <a:gd name="connsiteY45" fmla="*/ 155575 h 1931671"/>
              <a:gd name="connsiteX46" fmla="*/ 2903801 w 12191996"/>
              <a:gd name="connsiteY46" fmla="*/ 141287 h 1931671"/>
              <a:gd name="connsiteX47" fmla="*/ 2945076 w 12191996"/>
              <a:gd name="connsiteY47" fmla="*/ 125412 h 1931671"/>
              <a:gd name="connsiteX48" fmla="*/ 2981588 w 12191996"/>
              <a:gd name="connsiteY48" fmla="*/ 106362 h 1931671"/>
              <a:gd name="connsiteX49" fmla="*/ 3019688 w 12191996"/>
              <a:gd name="connsiteY49" fmla="*/ 87312 h 1931671"/>
              <a:gd name="connsiteX50" fmla="*/ 3057788 w 12191996"/>
              <a:gd name="connsiteY50" fmla="*/ 68262 h 1931671"/>
              <a:gd name="connsiteX51" fmla="*/ 3094301 w 12191996"/>
              <a:gd name="connsiteY51" fmla="*/ 52387 h 1931671"/>
              <a:gd name="connsiteX52" fmla="*/ 3135576 w 12191996"/>
              <a:gd name="connsiteY52" fmla="*/ 36512 h 1931671"/>
              <a:gd name="connsiteX53" fmla="*/ 3181613 w 12191996"/>
              <a:gd name="connsiteY53" fmla="*/ 20637 h 1931671"/>
              <a:gd name="connsiteX54" fmla="*/ 3234001 w 12191996"/>
              <a:gd name="connsiteY54" fmla="*/ 9525 h 1931671"/>
              <a:gd name="connsiteX55" fmla="*/ 3294326 w 12191996"/>
              <a:gd name="connsiteY55" fmla="*/ 3175 h 1931671"/>
              <a:gd name="connsiteX56" fmla="*/ 3361001 w 12191996"/>
              <a:gd name="connsiteY56" fmla="*/ 0 h 1931671"/>
              <a:gd name="connsiteX57" fmla="*/ 3430851 w 12191996"/>
              <a:gd name="connsiteY57" fmla="*/ 3175 h 1931671"/>
              <a:gd name="connsiteX58" fmla="*/ 3491176 w 12191996"/>
              <a:gd name="connsiteY58" fmla="*/ 9525 h 1931671"/>
              <a:gd name="connsiteX59" fmla="*/ 3543563 w 12191996"/>
              <a:gd name="connsiteY59" fmla="*/ 20637 h 1931671"/>
              <a:gd name="connsiteX60" fmla="*/ 3589601 w 12191996"/>
              <a:gd name="connsiteY60" fmla="*/ 36512 h 1931671"/>
              <a:gd name="connsiteX61" fmla="*/ 3630876 w 12191996"/>
              <a:gd name="connsiteY61" fmla="*/ 52387 h 1931671"/>
              <a:gd name="connsiteX62" fmla="*/ 3667388 w 12191996"/>
              <a:gd name="connsiteY62" fmla="*/ 68262 h 1931671"/>
              <a:gd name="connsiteX63" fmla="*/ 3705488 w 12191996"/>
              <a:gd name="connsiteY63" fmla="*/ 87312 h 1931671"/>
              <a:gd name="connsiteX64" fmla="*/ 3743588 w 12191996"/>
              <a:gd name="connsiteY64" fmla="*/ 106362 h 1931671"/>
              <a:gd name="connsiteX65" fmla="*/ 3780101 w 12191996"/>
              <a:gd name="connsiteY65" fmla="*/ 125412 h 1931671"/>
              <a:gd name="connsiteX66" fmla="*/ 3821376 w 12191996"/>
              <a:gd name="connsiteY66" fmla="*/ 141287 h 1931671"/>
              <a:gd name="connsiteX67" fmla="*/ 3867413 w 12191996"/>
              <a:gd name="connsiteY67" fmla="*/ 155575 h 1931671"/>
              <a:gd name="connsiteX68" fmla="*/ 3919801 w 12191996"/>
              <a:gd name="connsiteY68" fmla="*/ 166687 h 1931671"/>
              <a:gd name="connsiteX69" fmla="*/ 3980126 w 12191996"/>
              <a:gd name="connsiteY69" fmla="*/ 174625 h 1931671"/>
              <a:gd name="connsiteX70" fmla="*/ 4048388 w 12191996"/>
              <a:gd name="connsiteY70" fmla="*/ 176212 h 1931671"/>
              <a:gd name="connsiteX71" fmla="*/ 4116651 w 12191996"/>
              <a:gd name="connsiteY71" fmla="*/ 174625 h 1931671"/>
              <a:gd name="connsiteX72" fmla="*/ 4176976 w 12191996"/>
              <a:gd name="connsiteY72" fmla="*/ 166687 h 1931671"/>
              <a:gd name="connsiteX73" fmla="*/ 4229363 w 12191996"/>
              <a:gd name="connsiteY73" fmla="*/ 155575 h 1931671"/>
              <a:gd name="connsiteX74" fmla="*/ 4275401 w 12191996"/>
              <a:gd name="connsiteY74" fmla="*/ 141287 h 1931671"/>
              <a:gd name="connsiteX75" fmla="*/ 4316676 w 12191996"/>
              <a:gd name="connsiteY75" fmla="*/ 125412 h 1931671"/>
              <a:gd name="connsiteX76" fmla="*/ 4353188 w 12191996"/>
              <a:gd name="connsiteY76" fmla="*/ 106362 h 1931671"/>
              <a:gd name="connsiteX77" fmla="*/ 4429388 w 12191996"/>
              <a:gd name="connsiteY77" fmla="*/ 68262 h 1931671"/>
              <a:gd name="connsiteX78" fmla="*/ 4465901 w 12191996"/>
              <a:gd name="connsiteY78" fmla="*/ 52387 h 1931671"/>
              <a:gd name="connsiteX79" fmla="*/ 4507176 w 12191996"/>
              <a:gd name="connsiteY79" fmla="*/ 36512 h 1931671"/>
              <a:gd name="connsiteX80" fmla="*/ 4553214 w 12191996"/>
              <a:gd name="connsiteY80" fmla="*/ 20637 h 1931671"/>
              <a:gd name="connsiteX81" fmla="*/ 4605601 w 12191996"/>
              <a:gd name="connsiteY81" fmla="*/ 9525 h 1931671"/>
              <a:gd name="connsiteX82" fmla="*/ 4665927 w 12191996"/>
              <a:gd name="connsiteY82" fmla="*/ 3175 h 1931671"/>
              <a:gd name="connsiteX83" fmla="*/ 4734188 w 12191996"/>
              <a:gd name="connsiteY83" fmla="*/ 0 h 1931671"/>
              <a:gd name="connsiteX84" fmla="*/ 4802452 w 12191996"/>
              <a:gd name="connsiteY84" fmla="*/ 3175 h 1931671"/>
              <a:gd name="connsiteX85" fmla="*/ 4862776 w 12191996"/>
              <a:gd name="connsiteY85" fmla="*/ 9525 h 1931671"/>
              <a:gd name="connsiteX86" fmla="*/ 4915164 w 12191996"/>
              <a:gd name="connsiteY86" fmla="*/ 20637 h 1931671"/>
              <a:gd name="connsiteX87" fmla="*/ 4961200 w 12191996"/>
              <a:gd name="connsiteY87" fmla="*/ 36512 h 1931671"/>
              <a:gd name="connsiteX88" fmla="*/ 5002476 w 12191996"/>
              <a:gd name="connsiteY88" fmla="*/ 52387 h 1931671"/>
              <a:gd name="connsiteX89" fmla="*/ 5038988 w 12191996"/>
              <a:gd name="connsiteY89" fmla="*/ 68262 h 1931671"/>
              <a:gd name="connsiteX90" fmla="*/ 5077089 w 12191996"/>
              <a:gd name="connsiteY90" fmla="*/ 87312 h 1931671"/>
              <a:gd name="connsiteX91" fmla="*/ 5115188 w 12191996"/>
              <a:gd name="connsiteY91" fmla="*/ 106362 h 1931671"/>
              <a:gd name="connsiteX92" fmla="*/ 5151700 w 12191996"/>
              <a:gd name="connsiteY92" fmla="*/ 125412 h 1931671"/>
              <a:gd name="connsiteX93" fmla="*/ 5192976 w 12191996"/>
              <a:gd name="connsiteY93" fmla="*/ 141287 h 1931671"/>
              <a:gd name="connsiteX94" fmla="*/ 5239013 w 12191996"/>
              <a:gd name="connsiteY94" fmla="*/ 155575 h 1931671"/>
              <a:gd name="connsiteX95" fmla="*/ 5291400 w 12191996"/>
              <a:gd name="connsiteY95" fmla="*/ 166687 h 1931671"/>
              <a:gd name="connsiteX96" fmla="*/ 5351726 w 12191996"/>
              <a:gd name="connsiteY96" fmla="*/ 174625 h 1931671"/>
              <a:gd name="connsiteX97" fmla="*/ 5410198 w 12191996"/>
              <a:gd name="connsiteY97" fmla="*/ 175985 h 1931671"/>
              <a:gd name="connsiteX98" fmla="*/ 5468670 w 12191996"/>
              <a:gd name="connsiteY98" fmla="*/ 174625 h 1931671"/>
              <a:gd name="connsiteX99" fmla="*/ 5528995 w 12191996"/>
              <a:gd name="connsiteY99" fmla="*/ 166687 h 1931671"/>
              <a:gd name="connsiteX100" fmla="*/ 5581382 w 12191996"/>
              <a:gd name="connsiteY100" fmla="*/ 155575 h 1931671"/>
              <a:gd name="connsiteX101" fmla="*/ 5627420 w 12191996"/>
              <a:gd name="connsiteY101" fmla="*/ 141287 h 1931671"/>
              <a:gd name="connsiteX102" fmla="*/ 5668695 w 12191996"/>
              <a:gd name="connsiteY102" fmla="*/ 125412 h 1931671"/>
              <a:gd name="connsiteX103" fmla="*/ 5705208 w 12191996"/>
              <a:gd name="connsiteY103" fmla="*/ 106362 h 1931671"/>
              <a:gd name="connsiteX104" fmla="*/ 5743307 w 12191996"/>
              <a:gd name="connsiteY104" fmla="*/ 87312 h 1931671"/>
              <a:gd name="connsiteX105" fmla="*/ 5781407 w 12191996"/>
              <a:gd name="connsiteY105" fmla="*/ 68262 h 1931671"/>
              <a:gd name="connsiteX106" fmla="*/ 5817920 w 12191996"/>
              <a:gd name="connsiteY106" fmla="*/ 52387 h 1931671"/>
              <a:gd name="connsiteX107" fmla="*/ 5859195 w 12191996"/>
              <a:gd name="connsiteY107" fmla="*/ 36512 h 1931671"/>
              <a:gd name="connsiteX108" fmla="*/ 5905233 w 12191996"/>
              <a:gd name="connsiteY108" fmla="*/ 20637 h 1931671"/>
              <a:gd name="connsiteX109" fmla="*/ 5957620 w 12191996"/>
              <a:gd name="connsiteY109" fmla="*/ 9525 h 1931671"/>
              <a:gd name="connsiteX110" fmla="*/ 6017946 w 12191996"/>
              <a:gd name="connsiteY110" fmla="*/ 3175 h 1931671"/>
              <a:gd name="connsiteX111" fmla="*/ 6086208 w 12191996"/>
              <a:gd name="connsiteY111" fmla="*/ 0 h 1931671"/>
              <a:gd name="connsiteX112" fmla="*/ 6095998 w 12191996"/>
              <a:gd name="connsiteY112" fmla="*/ 455 h 1931671"/>
              <a:gd name="connsiteX113" fmla="*/ 6105788 w 12191996"/>
              <a:gd name="connsiteY113" fmla="*/ 0 h 1931671"/>
              <a:gd name="connsiteX114" fmla="*/ 6174051 w 12191996"/>
              <a:gd name="connsiteY114" fmla="*/ 3175 h 1931671"/>
              <a:gd name="connsiteX115" fmla="*/ 6234376 w 12191996"/>
              <a:gd name="connsiteY115" fmla="*/ 9525 h 1931671"/>
              <a:gd name="connsiteX116" fmla="*/ 6286763 w 12191996"/>
              <a:gd name="connsiteY116" fmla="*/ 20637 h 1931671"/>
              <a:gd name="connsiteX117" fmla="*/ 6332801 w 12191996"/>
              <a:gd name="connsiteY117" fmla="*/ 36512 h 1931671"/>
              <a:gd name="connsiteX118" fmla="*/ 6374076 w 12191996"/>
              <a:gd name="connsiteY118" fmla="*/ 52387 h 1931671"/>
              <a:gd name="connsiteX119" fmla="*/ 6410588 w 12191996"/>
              <a:gd name="connsiteY119" fmla="*/ 68262 h 1931671"/>
              <a:gd name="connsiteX120" fmla="*/ 6448688 w 12191996"/>
              <a:gd name="connsiteY120" fmla="*/ 87312 h 1931671"/>
              <a:gd name="connsiteX121" fmla="*/ 6486788 w 12191996"/>
              <a:gd name="connsiteY121" fmla="*/ 106362 h 1931671"/>
              <a:gd name="connsiteX122" fmla="*/ 6523301 w 12191996"/>
              <a:gd name="connsiteY122" fmla="*/ 125412 h 1931671"/>
              <a:gd name="connsiteX123" fmla="*/ 6564576 w 12191996"/>
              <a:gd name="connsiteY123" fmla="*/ 141287 h 1931671"/>
              <a:gd name="connsiteX124" fmla="*/ 6610613 w 12191996"/>
              <a:gd name="connsiteY124" fmla="*/ 155575 h 1931671"/>
              <a:gd name="connsiteX125" fmla="*/ 6663001 w 12191996"/>
              <a:gd name="connsiteY125" fmla="*/ 166687 h 1931671"/>
              <a:gd name="connsiteX126" fmla="*/ 6723326 w 12191996"/>
              <a:gd name="connsiteY126" fmla="*/ 174625 h 1931671"/>
              <a:gd name="connsiteX127" fmla="*/ 6781798 w 12191996"/>
              <a:gd name="connsiteY127" fmla="*/ 175985 h 1931671"/>
              <a:gd name="connsiteX128" fmla="*/ 6840270 w 12191996"/>
              <a:gd name="connsiteY128" fmla="*/ 174625 h 1931671"/>
              <a:gd name="connsiteX129" fmla="*/ 6900595 w 12191996"/>
              <a:gd name="connsiteY129" fmla="*/ 166687 h 1931671"/>
              <a:gd name="connsiteX130" fmla="*/ 6952982 w 12191996"/>
              <a:gd name="connsiteY130" fmla="*/ 155575 h 1931671"/>
              <a:gd name="connsiteX131" fmla="*/ 6999020 w 12191996"/>
              <a:gd name="connsiteY131" fmla="*/ 141287 h 1931671"/>
              <a:gd name="connsiteX132" fmla="*/ 7040295 w 12191996"/>
              <a:gd name="connsiteY132" fmla="*/ 125412 h 1931671"/>
              <a:gd name="connsiteX133" fmla="*/ 7076807 w 12191996"/>
              <a:gd name="connsiteY133" fmla="*/ 106362 h 1931671"/>
              <a:gd name="connsiteX134" fmla="*/ 7114907 w 12191996"/>
              <a:gd name="connsiteY134" fmla="*/ 87312 h 1931671"/>
              <a:gd name="connsiteX135" fmla="*/ 7153007 w 12191996"/>
              <a:gd name="connsiteY135" fmla="*/ 68262 h 1931671"/>
              <a:gd name="connsiteX136" fmla="*/ 7189520 w 12191996"/>
              <a:gd name="connsiteY136" fmla="*/ 52387 h 1931671"/>
              <a:gd name="connsiteX137" fmla="*/ 7230795 w 12191996"/>
              <a:gd name="connsiteY137" fmla="*/ 36512 h 1931671"/>
              <a:gd name="connsiteX138" fmla="*/ 7276832 w 12191996"/>
              <a:gd name="connsiteY138" fmla="*/ 20637 h 1931671"/>
              <a:gd name="connsiteX139" fmla="*/ 7329220 w 12191996"/>
              <a:gd name="connsiteY139" fmla="*/ 9525 h 1931671"/>
              <a:gd name="connsiteX140" fmla="*/ 7389545 w 12191996"/>
              <a:gd name="connsiteY140" fmla="*/ 3175 h 1931671"/>
              <a:gd name="connsiteX141" fmla="*/ 7457807 w 12191996"/>
              <a:gd name="connsiteY141" fmla="*/ 0 h 1931671"/>
              <a:gd name="connsiteX142" fmla="*/ 7526070 w 12191996"/>
              <a:gd name="connsiteY142" fmla="*/ 3175 h 1931671"/>
              <a:gd name="connsiteX143" fmla="*/ 7586395 w 12191996"/>
              <a:gd name="connsiteY143" fmla="*/ 9525 h 1931671"/>
              <a:gd name="connsiteX144" fmla="*/ 7638782 w 12191996"/>
              <a:gd name="connsiteY144" fmla="*/ 20637 h 1931671"/>
              <a:gd name="connsiteX145" fmla="*/ 7684820 w 12191996"/>
              <a:gd name="connsiteY145" fmla="*/ 36512 h 1931671"/>
              <a:gd name="connsiteX146" fmla="*/ 7726095 w 12191996"/>
              <a:gd name="connsiteY146" fmla="*/ 52387 h 1931671"/>
              <a:gd name="connsiteX147" fmla="*/ 7762607 w 12191996"/>
              <a:gd name="connsiteY147" fmla="*/ 68262 h 1931671"/>
              <a:gd name="connsiteX148" fmla="*/ 7800707 w 12191996"/>
              <a:gd name="connsiteY148" fmla="*/ 87312 h 1931671"/>
              <a:gd name="connsiteX149" fmla="*/ 7838807 w 12191996"/>
              <a:gd name="connsiteY149" fmla="*/ 106362 h 1931671"/>
              <a:gd name="connsiteX150" fmla="*/ 7875320 w 12191996"/>
              <a:gd name="connsiteY150" fmla="*/ 125412 h 1931671"/>
              <a:gd name="connsiteX151" fmla="*/ 7916595 w 12191996"/>
              <a:gd name="connsiteY151" fmla="*/ 141287 h 1931671"/>
              <a:gd name="connsiteX152" fmla="*/ 7962632 w 12191996"/>
              <a:gd name="connsiteY152" fmla="*/ 155575 h 1931671"/>
              <a:gd name="connsiteX153" fmla="*/ 8015020 w 12191996"/>
              <a:gd name="connsiteY153" fmla="*/ 166687 h 1931671"/>
              <a:gd name="connsiteX154" fmla="*/ 8075345 w 12191996"/>
              <a:gd name="connsiteY154" fmla="*/ 174625 h 1931671"/>
              <a:gd name="connsiteX155" fmla="*/ 8143607 w 12191996"/>
              <a:gd name="connsiteY155" fmla="*/ 176212 h 1931671"/>
              <a:gd name="connsiteX156" fmla="*/ 8211870 w 12191996"/>
              <a:gd name="connsiteY156" fmla="*/ 174625 h 1931671"/>
              <a:gd name="connsiteX157" fmla="*/ 8272195 w 12191996"/>
              <a:gd name="connsiteY157" fmla="*/ 166687 h 1931671"/>
              <a:gd name="connsiteX158" fmla="*/ 8324582 w 12191996"/>
              <a:gd name="connsiteY158" fmla="*/ 155575 h 1931671"/>
              <a:gd name="connsiteX159" fmla="*/ 8370620 w 12191996"/>
              <a:gd name="connsiteY159" fmla="*/ 141287 h 1931671"/>
              <a:gd name="connsiteX160" fmla="*/ 8411895 w 12191996"/>
              <a:gd name="connsiteY160" fmla="*/ 125412 h 1931671"/>
              <a:gd name="connsiteX161" fmla="*/ 8448407 w 12191996"/>
              <a:gd name="connsiteY161" fmla="*/ 106362 h 1931671"/>
              <a:gd name="connsiteX162" fmla="*/ 8486507 w 12191996"/>
              <a:gd name="connsiteY162" fmla="*/ 87312 h 1931671"/>
              <a:gd name="connsiteX163" fmla="*/ 8524607 w 12191996"/>
              <a:gd name="connsiteY163" fmla="*/ 68262 h 1931671"/>
              <a:gd name="connsiteX164" fmla="*/ 8561119 w 12191996"/>
              <a:gd name="connsiteY164" fmla="*/ 52387 h 1931671"/>
              <a:gd name="connsiteX165" fmla="*/ 8602395 w 12191996"/>
              <a:gd name="connsiteY165" fmla="*/ 36512 h 1931671"/>
              <a:gd name="connsiteX166" fmla="*/ 8648431 w 12191996"/>
              <a:gd name="connsiteY166" fmla="*/ 20637 h 1931671"/>
              <a:gd name="connsiteX167" fmla="*/ 8700819 w 12191996"/>
              <a:gd name="connsiteY167" fmla="*/ 9525 h 1931671"/>
              <a:gd name="connsiteX168" fmla="*/ 8761145 w 12191996"/>
              <a:gd name="connsiteY168" fmla="*/ 3175 h 1931671"/>
              <a:gd name="connsiteX169" fmla="*/ 8827819 w 12191996"/>
              <a:gd name="connsiteY169" fmla="*/ 0 h 1931671"/>
              <a:gd name="connsiteX170" fmla="*/ 8897669 w 12191996"/>
              <a:gd name="connsiteY170" fmla="*/ 3175 h 1931671"/>
              <a:gd name="connsiteX171" fmla="*/ 8957995 w 12191996"/>
              <a:gd name="connsiteY171" fmla="*/ 9525 h 1931671"/>
              <a:gd name="connsiteX172" fmla="*/ 9010381 w 12191996"/>
              <a:gd name="connsiteY172" fmla="*/ 20637 h 1931671"/>
              <a:gd name="connsiteX173" fmla="*/ 9056419 w 12191996"/>
              <a:gd name="connsiteY173" fmla="*/ 36512 h 1931671"/>
              <a:gd name="connsiteX174" fmla="*/ 9097695 w 12191996"/>
              <a:gd name="connsiteY174" fmla="*/ 52387 h 1931671"/>
              <a:gd name="connsiteX175" fmla="*/ 9134207 w 12191996"/>
              <a:gd name="connsiteY175" fmla="*/ 68262 h 1931671"/>
              <a:gd name="connsiteX176" fmla="*/ 9172307 w 12191996"/>
              <a:gd name="connsiteY176" fmla="*/ 87312 h 1931671"/>
              <a:gd name="connsiteX177" fmla="*/ 9210407 w 12191996"/>
              <a:gd name="connsiteY177" fmla="*/ 106362 h 1931671"/>
              <a:gd name="connsiteX178" fmla="*/ 9246919 w 12191996"/>
              <a:gd name="connsiteY178" fmla="*/ 125412 h 1931671"/>
              <a:gd name="connsiteX179" fmla="*/ 9288195 w 12191996"/>
              <a:gd name="connsiteY179" fmla="*/ 141287 h 1931671"/>
              <a:gd name="connsiteX180" fmla="*/ 9334231 w 12191996"/>
              <a:gd name="connsiteY180" fmla="*/ 155575 h 1931671"/>
              <a:gd name="connsiteX181" fmla="*/ 9386619 w 12191996"/>
              <a:gd name="connsiteY181" fmla="*/ 166687 h 1931671"/>
              <a:gd name="connsiteX182" fmla="*/ 9446945 w 12191996"/>
              <a:gd name="connsiteY182" fmla="*/ 174625 h 1931671"/>
              <a:gd name="connsiteX183" fmla="*/ 9515207 w 12191996"/>
              <a:gd name="connsiteY183" fmla="*/ 176212 h 1931671"/>
              <a:gd name="connsiteX184" fmla="*/ 9583469 w 12191996"/>
              <a:gd name="connsiteY184" fmla="*/ 174625 h 1931671"/>
              <a:gd name="connsiteX185" fmla="*/ 9643795 w 12191996"/>
              <a:gd name="connsiteY185" fmla="*/ 166687 h 1931671"/>
              <a:gd name="connsiteX186" fmla="*/ 9696181 w 12191996"/>
              <a:gd name="connsiteY186" fmla="*/ 155575 h 1931671"/>
              <a:gd name="connsiteX187" fmla="*/ 9742219 w 12191996"/>
              <a:gd name="connsiteY187" fmla="*/ 141287 h 1931671"/>
              <a:gd name="connsiteX188" fmla="*/ 9783495 w 12191996"/>
              <a:gd name="connsiteY188" fmla="*/ 125412 h 1931671"/>
              <a:gd name="connsiteX189" fmla="*/ 9820007 w 12191996"/>
              <a:gd name="connsiteY189" fmla="*/ 106362 h 1931671"/>
              <a:gd name="connsiteX190" fmla="*/ 9896207 w 12191996"/>
              <a:gd name="connsiteY190" fmla="*/ 68262 h 1931671"/>
              <a:gd name="connsiteX191" fmla="*/ 9932719 w 12191996"/>
              <a:gd name="connsiteY191" fmla="*/ 52387 h 1931671"/>
              <a:gd name="connsiteX192" fmla="*/ 9973995 w 12191996"/>
              <a:gd name="connsiteY192" fmla="*/ 36512 h 1931671"/>
              <a:gd name="connsiteX193" fmla="*/ 10020031 w 12191996"/>
              <a:gd name="connsiteY193" fmla="*/ 20637 h 1931671"/>
              <a:gd name="connsiteX194" fmla="*/ 10072419 w 12191996"/>
              <a:gd name="connsiteY194" fmla="*/ 9525 h 1931671"/>
              <a:gd name="connsiteX195" fmla="*/ 10132745 w 12191996"/>
              <a:gd name="connsiteY195" fmla="*/ 3175 h 1931671"/>
              <a:gd name="connsiteX196" fmla="*/ 10201007 w 12191996"/>
              <a:gd name="connsiteY196" fmla="*/ 0 h 1931671"/>
              <a:gd name="connsiteX197" fmla="*/ 10269269 w 12191996"/>
              <a:gd name="connsiteY197" fmla="*/ 3175 h 1931671"/>
              <a:gd name="connsiteX198" fmla="*/ 10329595 w 12191996"/>
              <a:gd name="connsiteY198" fmla="*/ 9525 h 1931671"/>
              <a:gd name="connsiteX199" fmla="*/ 10381981 w 12191996"/>
              <a:gd name="connsiteY199" fmla="*/ 20637 h 1931671"/>
              <a:gd name="connsiteX200" fmla="*/ 10428019 w 12191996"/>
              <a:gd name="connsiteY200" fmla="*/ 36512 h 1931671"/>
              <a:gd name="connsiteX201" fmla="*/ 10469295 w 12191996"/>
              <a:gd name="connsiteY201" fmla="*/ 52387 h 1931671"/>
              <a:gd name="connsiteX202" fmla="*/ 10505807 w 12191996"/>
              <a:gd name="connsiteY202" fmla="*/ 68262 h 1931671"/>
              <a:gd name="connsiteX203" fmla="*/ 10543907 w 12191996"/>
              <a:gd name="connsiteY203" fmla="*/ 87312 h 1931671"/>
              <a:gd name="connsiteX204" fmla="*/ 10582007 w 12191996"/>
              <a:gd name="connsiteY204" fmla="*/ 106362 h 1931671"/>
              <a:gd name="connsiteX205" fmla="*/ 10618519 w 12191996"/>
              <a:gd name="connsiteY205" fmla="*/ 125412 h 1931671"/>
              <a:gd name="connsiteX206" fmla="*/ 10659795 w 12191996"/>
              <a:gd name="connsiteY206" fmla="*/ 141287 h 1931671"/>
              <a:gd name="connsiteX207" fmla="*/ 10705831 w 12191996"/>
              <a:gd name="connsiteY207" fmla="*/ 155575 h 1931671"/>
              <a:gd name="connsiteX208" fmla="*/ 10758219 w 12191996"/>
              <a:gd name="connsiteY208" fmla="*/ 166687 h 1931671"/>
              <a:gd name="connsiteX209" fmla="*/ 10818545 w 12191996"/>
              <a:gd name="connsiteY209" fmla="*/ 174625 h 1931671"/>
              <a:gd name="connsiteX210" fmla="*/ 10886807 w 12191996"/>
              <a:gd name="connsiteY210" fmla="*/ 176212 h 1931671"/>
              <a:gd name="connsiteX211" fmla="*/ 10955069 w 12191996"/>
              <a:gd name="connsiteY211" fmla="*/ 174625 h 1931671"/>
              <a:gd name="connsiteX212" fmla="*/ 11015395 w 12191996"/>
              <a:gd name="connsiteY212" fmla="*/ 166687 h 1931671"/>
              <a:gd name="connsiteX213" fmla="*/ 11067781 w 12191996"/>
              <a:gd name="connsiteY213" fmla="*/ 155575 h 1931671"/>
              <a:gd name="connsiteX214" fmla="*/ 11113819 w 12191996"/>
              <a:gd name="connsiteY214" fmla="*/ 141287 h 1931671"/>
              <a:gd name="connsiteX215" fmla="*/ 11155095 w 12191996"/>
              <a:gd name="connsiteY215" fmla="*/ 125412 h 1931671"/>
              <a:gd name="connsiteX216" fmla="*/ 11191607 w 12191996"/>
              <a:gd name="connsiteY216" fmla="*/ 106362 h 1931671"/>
              <a:gd name="connsiteX217" fmla="*/ 11229707 w 12191996"/>
              <a:gd name="connsiteY217" fmla="*/ 87312 h 1931671"/>
              <a:gd name="connsiteX218" fmla="*/ 11267807 w 12191996"/>
              <a:gd name="connsiteY218" fmla="*/ 68262 h 1931671"/>
              <a:gd name="connsiteX219" fmla="*/ 11304319 w 12191996"/>
              <a:gd name="connsiteY219" fmla="*/ 52387 h 1931671"/>
              <a:gd name="connsiteX220" fmla="*/ 11345595 w 12191996"/>
              <a:gd name="connsiteY220" fmla="*/ 36512 h 1931671"/>
              <a:gd name="connsiteX221" fmla="*/ 11391631 w 12191996"/>
              <a:gd name="connsiteY221" fmla="*/ 20637 h 1931671"/>
              <a:gd name="connsiteX222" fmla="*/ 11444019 w 12191996"/>
              <a:gd name="connsiteY222" fmla="*/ 9525 h 1931671"/>
              <a:gd name="connsiteX223" fmla="*/ 11504345 w 12191996"/>
              <a:gd name="connsiteY223" fmla="*/ 3175 h 1931671"/>
              <a:gd name="connsiteX224" fmla="*/ 11572607 w 12191996"/>
              <a:gd name="connsiteY224" fmla="*/ 0 h 1931671"/>
              <a:gd name="connsiteX225" fmla="*/ 11640869 w 12191996"/>
              <a:gd name="connsiteY225" fmla="*/ 3175 h 1931671"/>
              <a:gd name="connsiteX226" fmla="*/ 11701195 w 12191996"/>
              <a:gd name="connsiteY226" fmla="*/ 9525 h 1931671"/>
              <a:gd name="connsiteX227" fmla="*/ 11753581 w 12191996"/>
              <a:gd name="connsiteY227" fmla="*/ 20637 h 1931671"/>
              <a:gd name="connsiteX228" fmla="*/ 11799619 w 12191996"/>
              <a:gd name="connsiteY228" fmla="*/ 36512 h 1931671"/>
              <a:gd name="connsiteX229" fmla="*/ 11840895 w 12191996"/>
              <a:gd name="connsiteY229" fmla="*/ 52387 h 1931671"/>
              <a:gd name="connsiteX230" fmla="*/ 11877407 w 12191996"/>
              <a:gd name="connsiteY230" fmla="*/ 68262 h 1931671"/>
              <a:gd name="connsiteX231" fmla="*/ 11915507 w 12191996"/>
              <a:gd name="connsiteY231" fmla="*/ 87312 h 1931671"/>
              <a:gd name="connsiteX232" fmla="*/ 11953607 w 12191996"/>
              <a:gd name="connsiteY232" fmla="*/ 106362 h 1931671"/>
              <a:gd name="connsiteX233" fmla="*/ 11990119 w 12191996"/>
              <a:gd name="connsiteY233" fmla="*/ 125412 h 1931671"/>
              <a:gd name="connsiteX234" fmla="*/ 12031395 w 12191996"/>
              <a:gd name="connsiteY234" fmla="*/ 141287 h 1931671"/>
              <a:gd name="connsiteX235" fmla="*/ 12077431 w 12191996"/>
              <a:gd name="connsiteY235" fmla="*/ 155575 h 1931671"/>
              <a:gd name="connsiteX236" fmla="*/ 12129819 w 12191996"/>
              <a:gd name="connsiteY236" fmla="*/ 166688 h 1931671"/>
              <a:gd name="connsiteX237" fmla="*/ 12190145 w 12191996"/>
              <a:gd name="connsiteY237" fmla="*/ 174625 h 1931671"/>
              <a:gd name="connsiteX238" fmla="*/ 12191996 w 12191996"/>
              <a:gd name="connsiteY238" fmla="*/ 174668 h 1931671"/>
              <a:gd name="connsiteX239" fmla="*/ 12191996 w 12191996"/>
              <a:gd name="connsiteY239" fmla="*/ 1931671 h 1931671"/>
              <a:gd name="connsiteX240" fmla="*/ 0 w 12191996"/>
              <a:gd name="connsiteY240" fmla="*/ 1931671 h 1931671"/>
              <a:gd name="connsiteX241" fmla="*/ 0 w 12191996"/>
              <a:gd name="connsiteY241" fmla="*/ 174668 h 1931671"/>
              <a:gd name="connsiteX242" fmla="*/ 1851 w 12191996"/>
              <a:gd name="connsiteY242" fmla="*/ 174625 h 1931671"/>
              <a:gd name="connsiteX243" fmla="*/ 62176 w 12191996"/>
              <a:gd name="connsiteY243" fmla="*/ 166687 h 1931671"/>
              <a:gd name="connsiteX244" fmla="*/ 114563 w 12191996"/>
              <a:gd name="connsiteY244" fmla="*/ 155575 h 1931671"/>
              <a:gd name="connsiteX245" fmla="*/ 160601 w 12191996"/>
              <a:gd name="connsiteY245" fmla="*/ 141287 h 1931671"/>
              <a:gd name="connsiteX246" fmla="*/ 201876 w 12191996"/>
              <a:gd name="connsiteY246" fmla="*/ 125412 h 1931671"/>
              <a:gd name="connsiteX247" fmla="*/ 238388 w 12191996"/>
              <a:gd name="connsiteY247" fmla="*/ 106362 h 1931671"/>
              <a:gd name="connsiteX248" fmla="*/ 276488 w 12191996"/>
              <a:gd name="connsiteY248" fmla="*/ 87312 h 1931671"/>
              <a:gd name="connsiteX249" fmla="*/ 314588 w 12191996"/>
              <a:gd name="connsiteY249" fmla="*/ 68262 h 1931671"/>
              <a:gd name="connsiteX250" fmla="*/ 351101 w 12191996"/>
              <a:gd name="connsiteY250" fmla="*/ 52387 h 1931671"/>
              <a:gd name="connsiteX251" fmla="*/ 392376 w 12191996"/>
              <a:gd name="connsiteY251" fmla="*/ 36512 h 1931671"/>
              <a:gd name="connsiteX252" fmla="*/ 438413 w 12191996"/>
              <a:gd name="connsiteY252" fmla="*/ 20637 h 1931671"/>
              <a:gd name="connsiteX253" fmla="*/ 490801 w 12191996"/>
              <a:gd name="connsiteY253" fmla="*/ 9525 h 1931671"/>
              <a:gd name="connsiteX254" fmla="*/ 551126 w 12191996"/>
              <a:gd name="connsiteY254" fmla="*/ 3175 h 1931671"/>
              <a:gd name="connsiteX255" fmla="*/ 619388 w 12191996"/>
              <a:gd name="connsiteY255" fmla="*/ 0 h 193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12191996" h="1931671">
                <a:moveTo>
                  <a:pt x="619388" y="0"/>
                </a:moveTo>
                <a:lnTo>
                  <a:pt x="687651" y="3175"/>
                </a:lnTo>
                <a:lnTo>
                  <a:pt x="747976" y="9525"/>
                </a:lnTo>
                <a:lnTo>
                  <a:pt x="800363" y="20637"/>
                </a:lnTo>
                <a:lnTo>
                  <a:pt x="846401" y="36512"/>
                </a:lnTo>
                <a:lnTo>
                  <a:pt x="887676" y="52387"/>
                </a:lnTo>
                <a:lnTo>
                  <a:pt x="924188" y="68262"/>
                </a:lnTo>
                <a:lnTo>
                  <a:pt x="962288" y="87312"/>
                </a:lnTo>
                <a:lnTo>
                  <a:pt x="1000388" y="106362"/>
                </a:lnTo>
                <a:lnTo>
                  <a:pt x="1036901" y="125412"/>
                </a:lnTo>
                <a:lnTo>
                  <a:pt x="1078176" y="141287"/>
                </a:lnTo>
                <a:lnTo>
                  <a:pt x="1124213" y="155575"/>
                </a:lnTo>
                <a:lnTo>
                  <a:pt x="1176601" y="166687"/>
                </a:lnTo>
                <a:lnTo>
                  <a:pt x="1236926" y="174625"/>
                </a:lnTo>
                <a:lnTo>
                  <a:pt x="1305188" y="176212"/>
                </a:lnTo>
                <a:lnTo>
                  <a:pt x="1373451" y="174625"/>
                </a:lnTo>
                <a:lnTo>
                  <a:pt x="1433776" y="166687"/>
                </a:lnTo>
                <a:lnTo>
                  <a:pt x="1486163" y="155575"/>
                </a:lnTo>
                <a:lnTo>
                  <a:pt x="1532201" y="141287"/>
                </a:lnTo>
                <a:lnTo>
                  <a:pt x="1573476" y="125412"/>
                </a:lnTo>
                <a:lnTo>
                  <a:pt x="1609988" y="106362"/>
                </a:lnTo>
                <a:lnTo>
                  <a:pt x="1648088" y="87312"/>
                </a:lnTo>
                <a:lnTo>
                  <a:pt x="1686188" y="68262"/>
                </a:lnTo>
                <a:lnTo>
                  <a:pt x="1722701" y="52387"/>
                </a:lnTo>
                <a:lnTo>
                  <a:pt x="1763976" y="36512"/>
                </a:lnTo>
                <a:lnTo>
                  <a:pt x="1810013" y="20637"/>
                </a:lnTo>
                <a:lnTo>
                  <a:pt x="1862401" y="9525"/>
                </a:lnTo>
                <a:lnTo>
                  <a:pt x="1922726" y="3175"/>
                </a:lnTo>
                <a:lnTo>
                  <a:pt x="1990988" y="0"/>
                </a:lnTo>
                <a:lnTo>
                  <a:pt x="2059251" y="3175"/>
                </a:lnTo>
                <a:lnTo>
                  <a:pt x="2119576" y="9525"/>
                </a:lnTo>
                <a:lnTo>
                  <a:pt x="2171963" y="20637"/>
                </a:lnTo>
                <a:lnTo>
                  <a:pt x="2218001" y="36512"/>
                </a:lnTo>
                <a:lnTo>
                  <a:pt x="2259276" y="52387"/>
                </a:lnTo>
                <a:lnTo>
                  <a:pt x="2295788" y="68262"/>
                </a:lnTo>
                <a:lnTo>
                  <a:pt x="2333888" y="87312"/>
                </a:lnTo>
                <a:lnTo>
                  <a:pt x="2371988" y="106362"/>
                </a:lnTo>
                <a:lnTo>
                  <a:pt x="2408501" y="125412"/>
                </a:lnTo>
                <a:lnTo>
                  <a:pt x="2449776" y="141287"/>
                </a:lnTo>
                <a:lnTo>
                  <a:pt x="2495813" y="155575"/>
                </a:lnTo>
                <a:lnTo>
                  <a:pt x="2548201" y="166687"/>
                </a:lnTo>
                <a:lnTo>
                  <a:pt x="2608526" y="174625"/>
                </a:lnTo>
                <a:lnTo>
                  <a:pt x="2676788" y="176212"/>
                </a:lnTo>
                <a:lnTo>
                  <a:pt x="2745051" y="174625"/>
                </a:lnTo>
                <a:lnTo>
                  <a:pt x="2805376" y="166687"/>
                </a:lnTo>
                <a:lnTo>
                  <a:pt x="2857763" y="155575"/>
                </a:lnTo>
                <a:lnTo>
                  <a:pt x="2903801" y="141287"/>
                </a:lnTo>
                <a:lnTo>
                  <a:pt x="2945076" y="125412"/>
                </a:lnTo>
                <a:lnTo>
                  <a:pt x="2981588" y="106362"/>
                </a:lnTo>
                <a:lnTo>
                  <a:pt x="3019688" y="87312"/>
                </a:lnTo>
                <a:lnTo>
                  <a:pt x="3057788" y="68262"/>
                </a:lnTo>
                <a:lnTo>
                  <a:pt x="3094301" y="52387"/>
                </a:lnTo>
                <a:lnTo>
                  <a:pt x="3135576" y="36512"/>
                </a:lnTo>
                <a:lnTo>
                  <a:pt x="3181613" y="20637"/>
                </a:lnTo>
                <a:lnTo>
                  <a:pt x="3234001" y="9525"/>
                </a:lnTo>
                <a:lnTo>
                  <a:pt x="3294326" y="3175"/>
                </a:lnTo>
                <a:lnTo>
                  <a:pt x="3361001" y="0"/>
                </a:lnTo>
                <a:lnTo>
                  <a:pt x="3430851" y="3175"/>
                </a:lnTo>
                <a:lnTo>
                  <a:pt x="3491176" y="9525"/>
                </a:lnTo>
                <a:lnTo>
                  <a:pt x="3543563" y="20637"/>
                </a:lnTo>
                <a:lnTo>
                  <a:pt x="3589601" y="36512"/>
                </a:lnTo>
                <a:lnTo>
                  <a:pt x="3630876" y="52387"/>
                </a:lnTo>
                <a:lnTo>
                  <a:pt x="3667388" y="68262"/>
                </a:lnTo>
                <a:lnTo>
                  <a:pt x="3705488" y="87312"/>
                </a:lnTo>
                <a:lnTo>
                  <a:pt x="3743588" y="106362"/>
                </a:lnTo>
                <a:lnTo>
                  <a:pt x="3780101" y="125412"/>
                </a:lnTo>
                <a:lnTo>
                  <a:pt x="3821376" y="141287"/>
                </a:lnTo>
                <a:lnTo>
                  <a:pt x="3867413" y="155575"/>
                </a:lnTo>
                <a:lnTo>
                  <a:pt x="3919801" y="166687"/>
                </a:lnTo>
                <a:lnTo>
                  <a:pt x="3980126" y="174625"/>
                </a:lnTo>
                <a:lnTo>
                  <a:pt x="4048388" y="176212"/>
                </a:lnTo>
                <a:lnTo>
                  <a:pt x="4116651" y="174625"/>
                </a:lnTo>
                <a:lnTo>
                  <a:pt x="4176976" y="166687"/>
                </a:lnTo>
                <a:lnTo>
                  <a:pt x="4229363" y="155575"/>
                </a:lnTo>
                <a:lnTo>
                  <a:pt x="4275401" y="141287"/>
                </a:lnTo>
                <a:lnTo>
                  <a:pt x="4316676" y="125412"/>
                </a:lnTo>
                <a:lnTo>
                  <a:pt x="4353188" y="106362"/>
                </a:lnTo>
                <a:lnTo>
                  <a:pt x="4429388" y="68262"/>
                </a:lnTo>
                <a:lnTo>
                  <a:pt x="4465901" y="52387"/>
                </a:lnTo>
                <a:lnTo>
                  <a:pt x="4507176" y="36512"/>
                </a:lnTo>
                <a:lnTo>
                  <a:pt x="4553214" y="20637"/>
                </a:lnTo>
                <a:lnTo>
                  <a:pt x="4605601" y="9525"/>
                </a:lnTo>
                <a:lnTo>
                  <a:pt x="4665927" y="3175"/>
                </a:lnTo>
                <a:lnTo>
                  <a:pt x="4734188" y="0"/>
                </a:lnTo>
                <a:lnTo>
                  <a:pt x="4802452" y="3175"/>
                </a:lnTo>
                <a:lnTo>
                  <a:pt x="4862776" y="9525"/>
                </a:lnTo>
                <a:lnTo>
                  <a:pt x="4915164" y="20637"/>
                </a:lnTo>
                <a:lnTo>
                  <a:pt x="4961200" y="36512"/>
                </a:lnTo>
                <a:lnTo>
                  <a:pt x="5002476" y="52387"/>
                </a:lnTo>
                <a:lnTo>
                  <a:pt x="5038988" y="68262"/>
                </a:lnTo>
                <a:lnTo>
                  <a:pt x="5077089" y="87312"/>
                </a:lnTo>
                <a:lnTo>
                  <a:pt x="5115188" y="106362"/>
                </a:lnTo>
                <a:lnTo>
                  <a:pt x="5151700" y="125412"/>
                </a:lnTo>
                <a:lnTo>
                  <a:pt x="5192976" y="141287"/>
                </a:lnTo>
                <a:lnTo>
                  <a:pt x="5239013" y="155575"/>
                </a:lnTo>
                <a:lnTo>
                  <a:pt x="5291400" y="166687"/>
                </a:lnTo>
                <a:lnTo>
                  <a:pt x="5351726" y="174625"/>
                </a:lnTo>
                <a:lnTo>
                  <a:pt x="5410198" y="175985"/>
                </a:lnTo>
                <a:lnTo>
                  <a:pt x="5468670" y="174625"/>
                </a:lnTo>
                <a:lnTo>
                  <a:pt x="5528995" y="166687"/>
                </a:lnTo>
                <a:lnTo>
                  <a:pt x="5581382" y="155575"/>
                </a:lnTo>
                <a:lnTo>
                  <a:pt x="5627420" y="141287"/>
                </a:lnTo>
                <a:lnTo>
                  <a:pt x="5668695" y="125412"/>
                </a:lnTo>
                <a:lnTo>
                  <a:pt x="5705208" y="106362"/>
                </a:lnTo>
                <a:lnTo>
                  <a:pt x="5743307" y="87312"/>
                </a:lnTo>
                <a:lnTo>
                  <a:pt x="5781407" y="68262"/>
                </a:lnTo>
                <a:lnTo>
                  <a:pt x="5817920" y="52387"/>
                </a:lnTo>
                <a:lnTo>
                  <a:pt x="5859195" y="36512"/>
                </a:lnTo>
                <a:lnTo>
                  <a:pt x="5905233" y="20637"/>
                </a:lnTo>
                <a:lnTo>
                  <a:pt x="5957620" y="9525"/>
                </a:lnTo>
                <a:lnTo>
                  <a:pt x="6017946" y="3175"/>
                </a:lnTo>
                <a:lnTo>
                  <a:pt x="6086208" y="0"/>
                </a:lnTo>
                <a:lnTo>
                  <a:pt x="6095998" y="455"/>
                </a:lnTo>
                <a:lnTo>
                  <a:pt x="6105788" y="0"/>
                </a:lnTo>
                <a:lnTo>
                  <a:pt x="6174051" y="3175"/>
                </a:lnTo>
                <a:lnTo>
                  <a:pt x="6234376" y="9525"/>
                </a:lnTo>
                <a:lnTo>
                  <a:pt x="6286763" y="20637"/>
                </a:lnTo>
                <a:lnTo>
                  <a:pt x="6332801" y="36512"/>
                </a:lnTo>
                <a:lnTo>
                  <a:pt x="6374076" y="52387"/>
                </a:lnTo>
                <a:lnTo>
                  <a:pt x="6410588" y="68262"/>
                </a:lnTo>
                <a:lnTo>
                  <a:pt x="6448688" y="87312"/>
                </a:lnTo>
                <a:lnTo>
                  <a:pt x="6486788" y="106362"/>
                </a:lnTo>
                <a:lnTo>
                  <a:pt x="6523301" y="125412"/>
                </a:lnTo>
                <a:lnTo>
                  <a:pt x="6564576" y="141287"/>
                </a:lnTo>
                <a:lnTo>
                  <a:pt x="6610613" y="155575"/>
                </a:lnTo>
                <a:lnTo>
                  <a:pt x="6663001" y="166687"/>
                </a:lnTo>
                <a:lnTo>
                  <a:pt x="6723326" y="174625"/>
                </a:lnTo>
                <a:lnTo>
                  <a:pt x="6781798" y="175985"/>
                </a:lnTo>
                <a:lnTo>
                  <a:pt x="6840270" y="174625"/>
                </a:lnTo>
                <a:lnTo>
                  <a:pt x="6900595" y="166687"/>
                </a:lnTo>
                <a:lnTo>
                  <a:pt x="6952982" y="155575"/>
                </a:lnTo>
                <a:lnTo>
                  <a:pt x="6999020" y="141287"/>
                </a:lnTo>
                <a:lnTo>
                  <a:pt x="7040295" y="125412"/>
                </a:lnTo>
                <a:lnTo>
                  <a:pt x="7076807" y="106362"/>
                </a:lnTo>
                <a:lnTo>
                  <a:pt x="7114907" y="87312"/>
                </a:lnTo>
                <a:lnTo>
                  <a:pt x="7153007" y="68262"/>
                </a:lnTo>
                <a:lnTo>
                  <a:pt x="7189520" y="52387"/>
                </a:lnTo>
                <a:lnTo>
                  <a:pt x="7230795" y="36512"/>
                </a:lnTo>
                <a:lnTo>
                  <a:pt x="7276832" y="20637"/>
                </a:lnTo>
                <a:lnTo>
                  <a:pt x="7329220" y="9525"/>
                </a:lnTo>
                <a:lnTo>
                  <a:pt x="7389545" y="3175"/>
                </a:lnTo>
                <a:lnTo>
                  <a:pt x="7457807" y="0"/>
                </a:lnTo>
                <a:lnTo>
                  <a:pt x="7526070" y="3175"/>
                </a:lnTo>
                <a:lnTo>
                  <a:pt x="7586395" y="9525"/>
                </a:lnTo>
                <a:lnTo>
                  <a:pt x="7638782" y="20637"/>
                </a:lnTo>
                <a:lnTo>
                  <a:pt x="7684820" y="36512"/>
                </a:lnTo>
                <a:lnTo>
                  <a:pt x="7726095" y="52387"/>
                </a:lnTo>
                <a:lnTo>
                  <a:pt x="7762607" y="68262"/>
                </a:lnTo>
                <a:lnTo>
                  <a:pt x="7800707" y="87312"/>
                </a:lnTo>
                <a:lnTo>
                  <a:pt x="7838807" y="106362"/>
                </a:lnTo>
                <a:lnTo>
                  <a:pt x="7875320" y="125412"/>
                </a:lnTo>
                <a:lnTo>
                  <a:pt x="7916595" y="141287"/>
                </a:lnTo>
                <a:lnTo>
                  <a:pt x="7962632" y="155575"/>
                </a:lnTo>
                <a:lnTo>
                  <a:pt x="8015020" y="166687"/>
                </a:lnTo>
                <a:lnTo>
                  <a:pt x="8075345" y="174625"/>
                </a:lnTo>
                <a:lnTo>
                  <a:pt x="8143607" y="176212"/>
                </a:lnTo>
                <a:lnTo>
                  <a:pt x="8211870" y="174625"/>
                </a:lnTo>
                <a:lnTo>
                  <a:pt x="8272195" y="166687"/>
                </a:lnTo>
                <a:lnTo>
                  <a:pt x="8324582" y="155575"/>
                </a:lnTo>
                <a:lnTo>
                  <a:pt x="8370620" y="141287"/>
                </a:lnTo>
                <a:lnTo>
                  <a:pt x="8411895" y="125412"/>
                </a:lnTo>
                <a:lnTo>
                  <a:pt x="8448407" y="106362"/>
                </a:lnTo>
                <a:lnTo>
                  <a:pt x="8486507" y="87312"/>
                </a:lnTo>
                <a:lnTo>
                  <a:pt x="8524607" y="68262"/>
                </a:lnTo>
                <a:lnTo>
                  <a:pt x="8561119" y="52387"/>
                </a:lnTo>
                <a:lnTo>
                  <a:pt x="8602395" y="36512"/>
                </a:lnTo>
                <a:lnTo>
                  <a:pt x="8648431" y="20637"/>
                </a:lnTo>
                <a:lnTo>
                  <a:pt x="8700819" y="9525"/>
                </a:lnTo>
                <a:lnTo>
                  <a:pt x="8761145" y="3175"/>
                </a:lnTo>
                <a:lnTo>
                  <a:pt x="8827819" y="0"/>
                </a:lnTo>
                <a:lnTo>
                  <a:pt x="8897669" y="3175"/>
                </a:lnTo>
                <a:lnTo>
                  <a:pt x="8957995" y="9525"/>
                </a:lnTo>
                <a:lnTo>
                  <a:pt x="9010381" y="20637"/>
                </a:lnTo>
                <a:lnTo>
                  <a:pt x="9056419" y="36512"/>
                </a:lnTo>
                <a:lnTo>
                  <a:pt x="9097695" y="52387"/>
                </a:lnTo>
                <a:lnTo>
                  <a:pt x="9134207" y="68262"/>
                </a:lnTo>
                <a:lnTo>
                  <a:pt x="9172307" y="87312"/>
                </a:lnTo>
                <a:lnTo>
                  <a:pt x="9210407" y="106362"/>
                </a:lnTo>
                <a:lnTo>
                  <a:pt x="9246919" y="125412"/>
                </a:lnTo>
                <a:lnTo>
                  <a:pt x="9288195" y="141287"/>
                </a:lnTo>
                <a:lnTo>
                  <a:pt x="9334231" y="155575"/>
                </a:lnTo>
                <a:lnTo>
                  <a:pt x="9386619" y="166687"/>
                </a:lnTo>
                <a:lnTo>
                  <a:pt x="9446945" y="174625"/>
                </a:lnTo>
                <a:lnTo>
                  <a:pt x="9515207" y="176212"/>
                </a:lnTo>
                <a:lnTo>
                  <a:pt x="9583469" y="174625"/>
                </a:lnTo>
                <a:lnTo>
                  <a:pt x="9643795" y="166687"/>
                </a:lnTo>
                <a:lnTo>
                  <a:pt x="9696181" y="155575"/>
                </a:lnTo>
                <a:lnTo>
                  <a:pt x="9742219" y="141287"/>
                </a:lnTo>
                <a:lnTo>
                  <a:pt x="9783495" y="125412"/>
                </a:lnTo>
                <a:lnTo>
                  <a:pt x="9820007" y="106362"/>
                </a:lnTo>
                <a:lnTo>
                  <a:pt x="9896207" y="68262"/>
                </a:lnTo>
                <a:lnTo>
                  <a:pt x="9932719" y="52387"/>
                </a:lnTo>
                <a:lnTo>
                  <a:pt x="9973995" y="36512"/>
                </a:lnTo>
                <a:lnTo>
                  <a:pt x="10020031" y="20637"/>
                </a:lnTo>
                <a:lnTo>
                  <a:pt x="10072419" y="9525"/>
                </a:lnTo>
                <a:lnTo>
                  <a:pt x="10132745" y="3175"/>
                </a:lnTo>
                <a:lnTo>
                  <a:pt x="10201007" y="0"/>
                </a:lnTo>
                <a:lnTo>
                  <a:pt x="10269269" y="3175"/>
                </a:lnTo>
                <a:lnTo>
                  <a:pt x="10329595" y="9525"/>
                </a:lnTo>
                <a:lnTo>
                  <a:pt x="10381981" y="20637"/>
                </a:lnTo>
                <a:lnTo>
                  <a:pt x="10428019" y="36512"/>
                </a:lnTo>
                <a:lnTo>
                  <a:pt x="10469295" y="52387"/>
                </a:lnTo>
                <a:lnTo>
                  <a:pt x="10505807" y="68262"/>
                </a:lnTo>
                <a:lnTo>
                  <a:pt x="10543907" y="87312"/>
                </a:lnTo>
                <a:lnTo>
                  <a:pt x="10582007" y="106362"/>
                </a:lnTo>
                <a:lnTo>
                  <a:pt x="10618519" y="125412"/>
                </a:lnTo>
                <a:lnTo>
                  <a:pt x="10659795" y="141287"/>
                </a:lnTo>
                <a:lnTo>
                  <a:pt x="10705831" y="155575"/>
                </a:lnTo>
                <a:lnTo>
                  <a:pt x="10758219" y="166687"/>
                </a:lnTo>
                <a:lnTo>
                  <a:pt x="10818545" y="174625"/>
                </a:lnTo>
                <a:lnTo>
                  <a:pt x="10886807" y="176212"/>
                </a:lnTo>
                <a:lnTo>
                  <a:pt x="10955069" y="174625"/>
                </a:lnTo>
                <a:lnTo>
                  <a:pt x="11015395" y="166687"/>
                </a:lnTo>
                <a:lnTo>
                  <a:pt x="11067781" y="155575"/>
                </a:lnTo>
                <a:lnTo>
                  <a:pt x="11113819" y="141287"/>
                </a:lnTo>
                <a:lnTo>
                  <a:pt x="11155095" y="125412"/>
                </a:lnTo>
                <a:lnTo>
                  <a:pt x="11191607" y="106362"/>
                </a:lnTo>
                <a:lnTo>
                  <a:pt x="11229707" y="87312"/>
                </a:lnTo>
                <a:lnTo>
                  <a:pt x="11267807" y="68262"/>
                </a:lnTo>
                <a:lnTo>
                  <a:pt x="11304319" y="52387"/>
                </a:lnTo>
                <a:lnTo>
                  <a:pt x="11345595" y="36512"/>
                </a:lnTo>
                <a:lnTo>
                  <a:pt x="11391631" y="20637"/>
                </a:lnTo>
                <a:lnTo>
                  <a:pt x="11444019" y="9525"/>
                </a:lnTo>
                <a:lnTo>
                  <a:pt x="11504345" y="3175"/>
                </a:lnTo>
                <a:lnTo>
                  <a:pt x="11572607" y="0"/>
                </a:lnTo>
                <a:lnTo>
                  <a:pt x="11640869" y="3175"/>
                </a:lnTo>
                <a:lnTo>
                  <a:pt x="11701195" y="9525"/>
                </a:lnTo>
                <a:lnTo>
                  <a:pt x="11753581" y="20637"/>
                </a:lnTo>
                <a:lnTo>
                  <a:pt x="11799619" y="36512"/>
                </a:lnTo>
                <a:lnTo>
                  <a:pt x="11840895" y="52387"/>
                </a:lnTo>
                <a:lnTo>
                  <a:pt x="11877407" y="68262"/>
                </a:lnTo>
                <a:lnTo>
                  <a:pt x="11915507" y="87312"/>
                </a:lnTo>
                <a:lnTo>
                  <a:pt x="11953607" y="106362"/>
                </a:lnTo>
                <a:lnTo>
                  <a:pt x="11990119" y="125412"/>
                </a:lnTo>
                <a:lnTo>
                  <a:pt x="12031395" y="141287"/>
                </a:lnTo>
                <a:lnTo>
                  <a:pt x="12077431" y="155575"/>
                </a:lnTo>
                <a:lnTo>
                  <a:pt x="12129819" y="166688"/>
                </a:lnTo>
                <a:lnTo>
                  <a:pt x="12190145" y="174625"/>
                </a:lnTo>
                <a:lnTo>
                  <a:pt x="12191996" y="174668"/>
                </a:lnTo>
                <a:lnTo>
                  <a:pt x="12191996" y="1931671"/>
                </a:lnTo>
                <a:lnTo>
                  <a:pt x="0" y="1931671"/>
                </a:lnTo>
                <a:lnTo>
                  <a:pt x="0" y="174668"/>
                </a:lnTo>
                <a:lnTo>
                  <a:pt x="1851" y="174625"/>
                </a:lnTo>
                <a:lnTo>
                  <a:pt x="62176" y="166687"/>
                </a:lnTo>
                <a:lnTo>
                  <a:pt x="114563" y="155575"/>
                </a:lnTo>
                <a:lnTo>
                  <a:pt x="160601" y="141287"/>
                </a:lnTo>
                <a:lnTo>
                  <a:pt x="201876" y="125412"/>
                </a:lnTo>
                <a:lnTo>
                  <a:pt x="238388" y="106362"/>
                </a:lnTo>
                <a:lnTo>
                  <a:pt x="276488" y="87312"/>
                </a:lnTo>
                <a:lnTo>
                  <a:pt x="314588" y="68262"/>
                </a:lnTo>
                <a:lnTo>
                  <a:pt x="351101" y="52387"/>
                </a:lnTo>
                <a:lnTo>
                  <a:pt x="392376" y="36512"/>
                </a:lnTo>
                <a:lnTo>
                  <a:pt x="438413" y="20637"/>
                </a:lnTo>
                <a:lnTo>
                  <a:pt x="490801" y="9525"/>
                </a:lnTo>
                <a:lnTo>
                  <a:pt x="551126" y="3175"/>
                </a:lnTo>
                <a:lnTo>
                  <a:pt x="619388" y="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9957036-C837-4C4C-BBF0-4A0EC52A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5102540"/>
          </a:xfrm>
          <a:custGeom>
            <a:avLst/>
            <a:gdLst>
              <a:gd name="connsiteX0" fmla="*/ 0 w 12191996"/>
              <a:gd name="connsiteY0" fmla="*/ 0 h 5102540"/>
              <a:gd name="connsiteX1" fmla="*/ 12191996 w 12191996"/>
              <a:gd name="connsiteY1" fmla="*/ 0 h 5102540"/>
              <a:gd name="connsiteX2" fmla="*/ 12191996 w 12191996"/>
              <a:gd name="connsiteY2" fmla="*/ 5100996 h 5102540"/>
              <a:gd name="connsiteX3" fmla="*/ 12190145 w 12191996"/>
              <a:gd name="connsiteY3" fmla="*/ 5100953 h 5102540"/>
              <a:gd name="connsiteX4" fmla="*/ 12129819 w 12191996"/>
              <a:gd name="connsiteY4" fmla="*/ 5093016 h 5102540"/>
              <a:gd name="connsiteX5" fmla="*/ 12077431 w 12191996"/>
              <a:gd name="connsiteY5" fmla="*/ 5081903 h 5102540"/>
              <a:gd name="connsiteX6" fmla="*/ 12031395 w 12191996"/>
              <a:gd name="connsiteY6" fmla="*/ 5067615 h 5102540"/>
              <a:gd name="connsiteX7" fmla="*/ 11990119 w 12191996"/>
              <a:gd name="connsiteY7" fmla="*/ 5051740 h 5102540"/>
              <a:gd name="connsiteX8" fmla="*/ 11953607 w 12191996"/>
              <a:gd name="connsiteY8" fmla="*/ 5032690 h 5102540"/>
              <a:gd name="connsiteX9" fmla="*/ 11915507 w 12191996"/>
              <a:gd name="connsiteY9" fmla="*/ 5013640 h 5102540"/>
              <a:gd name="connsiteX10" fmla="*/ 11877407 w 12191996"/>
              <a:gd name="connsiteY10" fmla="*/ 4994590 h 5102540"/>
              <a:gd name="connsiteX11" fmla="*/ 11840895 w 12191996"/>
              <a:gd name="connsiteY11" fmla="*/ 4978715 h 5102540"/>
              <a:gd name="connsiteX12" fmla="*/ 11799619 w 12191996"/>
              <a:gd name="connsiteY12" fmla="*/ 4962840 h 5102540"/>
              <a:gd name="connsiteX13" fmla="*/ 11753581 w 12191996"/>
              <a:gd name="connsiteY13" fmla="*/ 4946965 h 5102540"/>
              <a:gd name="connsiteX14" fmla="*/ 11701195 w 12191996"/>
              <a:gd name="connsiteY14" fmla="*/ 4935853 h 5102540"/>
              <a:gd name="connsiteX15" fmla="*/ 11640869 w 12191996"/>
              <a:gd name="connsiteY15" fmla="*/ 4929503 h 5102540"/>
              <a:gd name="connsiteX16" fmla="*/ 11572607 w 12191996"/>
              <a:gd name="connsiteY16" fmla="*/ 4926328 h 5102540"/>
              <a:gd name="connsiteX17" fmla="*/ 11504345 w 12191996"/>
              <a:gd name="connsiteY17" fmla="*/ 4929503 h 5102540"/>
              <a:gd name="connsiteX18" fmla="*/ 11444019 w 12191996"/>
              <a:gd name="connsiteY18" fmla="*/ 4935853 h 5102540"/>
              <a:gd name="connsiteX19" fmla="*/ 11391631 w 12191996"/>
              <a:gd name="connsiteY19" fmla="*/ 4946965 h 5102540"/>
              <a:gd name="connsiteX20" fmla="*/ 11345595 w 12191996"/>
              <a:gd name="connsiteY20" fmla="*/ 4962840 h 5102540"/>
              <a:gd name="connsiteX21" fmla="*/ 11304319 w 12191996"/>
              <a:gd name="connsiteY21" fmla="*/ 4978715 h 5102540"/>
              <a:gd name="connsiteX22" fmla="*/ 11267807 w 12191996"/>
              <a:gd name="connsiteY22" fmla="*/ 4994590 h 5102540"/>
              <a:gd name="connsiteX23" fmla="*/ 11229707 w 12191996"/>
              <a:gd name="connsiteY23" fmla="*/ 5013640 h 5102540"/>
              <a:gd name="connsiteX24" fmla="*/ 11191607 w 12191996"/>
              <a:gd name="connsiteY24" fmla="*/ 5032690 h 5102540"/>
              <a:gd name="connsiteX25" fmla="*/ 11155095 w 12191996"/>
              <a:gd name="connsiteY25" fmla="*/ 5051740 h 5102540"/>
              <a:gd name="connsiteX26" fmla="*/ 11113819 w 12191996"/>
              <a:gd name="connsiteY26" fmla="*/ 5067615 h 5102540"/>
              <a:gd name="connsiteX27" fmla="*/ 11067781 w 12191996"/>
              <a:gd name="connsiteY27" fmla="*/ 5081903 h 5102540"/>
              <a:gd name="connsiteX28" fmla="*/ 11015395 w 12191996"/>
              <a:gd name="connsiteY28" fmla="*/ 5093015 h 5102540"/>
              <a:gd name="connsiteX29" fmla="*/ 10955069 w 12191996"/>
              <a:gd name="connsiteY29" fmla="*/ 5100953 h 5102540"/>
              <a:gd name="connsiteX30" fmla="*/ 10886807 w 12191996"/>
              <a:gd name="connsiteY30" fmla="*/ 5102540 h 5102540"/>
              <a:gd name="connsiteX31" fmla="*/ 10818545 w 12191996"/>
              <a:gd name="connsiteY31" fmla="*/ 5100953 h 5102540"/>
              <a:gd name="connsiteX32" fmla="*/ 10758219 w 12191996"/>
              <a:gd name="connsiteY32" fmla="*/ 5093015 h 5102540"/>
              <a:gd name="connsiteX33" fmla="*/ 10705831 w 12191996"/>
              <a:gd name="connsiteY33" fmla="*/ 5081903 h 5102540"/>
              <a:gd name="connsiteX34" fmla="*/ 10659795 w 12191996"/>
              <a:gd name="connsiteY34" fmla="*/ 5067615 h 5102540"/>
              <a:gd name="connsiteX35" fmla="*/ 10618519 w 12191996"/>
              <a:gd name="connsiteY35" fmla="*/ 5051740 h 5102540"/>
              <a:gd name="connsiteX36" fmla="*/ 10582007 w 12191996"/>
              <a:gd name="connsiteY36" fmla="*/ 5032690 h 5102540"/>
              <a:gd name="connsiteX37" fmla="*/ 10543907 w 12191996"/>
              <a:gd name="connsiteY37" fmla="*/ 5013640 h 5102540"/>
              <a:gd name="connsiteX38" fmla="*/ 10505807 w 12191996"/>
              <a:gd name="connsiteY38" fmla="*/ 4994590 h 5102540"/>
              <a:gd name="connsiteX39" fmla="*/ 10469295 w 12191996"/>
              <a:gd name="connsiteY39" fmla="*/ 4978715 h 5102540"/>
              <a:gd name="connsiteX40" fmla="*/ 10428019 w 12191996"/>
              <a:gd name="connsiteY40" fmla="*/ 4962840 h 5102540"/>
              <a:gd name="connsiteX41" fmla="*/ 10381981 w 12191996"/>
              <a:gd name="connsiteY41" fmla="*/ 4946965 h 5102540"/>
              <a:gd name="connsiteX42" fmla="*/ 10329595 w 12191996"/>
              <a:gd name="connsiteY42" fmla="*/ 4935853 h 5102540"/>
              <a:gd name="connsiteX43" fmla="*/ 10269269 w 12191996"/>
              <a:gd name="connsiteY43" fmla="*/ 4929503 h 5102540"/>
              <a:gd name="connsiteX44" fmla="*/ 10201007 w 12191996"/>
              <a:gd name="connsiteY44" fmla="*/ 4926328 h 5102540"/>
              <a:gd name="connsiteX45" fmla="*/ 10132745 w 12191996"/>
              <a:gd name="connsiteY45" fmla="*/ 4929503 h 5102540"/>
              <a:gd name="connsiteX46" fmla="*/ 10072419 w 12191996"/>
              <a:gd name="connsiteY46" fmla="*/ 4935853 h 5102540"/>
              <a:gd name="connsiteX47" fmla="*/ 10020031 w 12191996"/>
              <a:gd name="connsiteY47" fmla="*/ 4946965 h 5102540"/>
              <a:gd name="connsiteX48" fmla="*/ 9973995 w 12191996"/>
              <a:gd name="connsiteY48" fmla="*/ 4962840 h 5102540"/>
              <a:gd name="connsiteX49" fmla="*/ 9932719 w 12191996"/>
              <a:gd name="connsiteY49" fmla="*/ 4978715 h 5102540"/>
              <a:gd name="connsiteX50" fmla="*/ 9896207 w 12191996"/>
              <a:gd name="connsiteY50" fmla="*/ 4994590 h 5102540"/>
              <a:gd name="connsiteX51" fmla="*/ 9820007 w 12191996"/>
              <a:gd name="connsiteY51" fmla="*/ 5032690 h 5102540"/>
              <a:gd name="connsiteX52" fmla="*/ 9783495 w 12191996"/>
              <a:gd name="connsiteY52" fmla="*/ 5051740 h 5102540"/>
              <a:gd name="connsiteX53" fmla="*/ 9742219 w 12191996"/>
              <a:gd name="connsiteY53" fmla="*/ 5067615 h 5102540"/>
              <a:gd name="connsiteX54" fmla="*/ 9696181 w 12191996"/>
              <a:gd name="connsiteY54" fmla="*/ 5081903 h 5102540"/>
              <a:gd name="connsiteX55" fmla="*/ 9643795 w 12191996"/>
              <a:gd name="connsiteY55" fmla="*/ 5093015 h 5102540"/>
              <a:gd name="connsiteX56" fmla="*/ 9583469 w 12191996"/>
              <a:gd name="connsiteY56" fmla="*/ 5100953 h 5102540"/>
              <a:gd name="connsiteX57" fmla="*/ 9515207 w 12191996"/>
              <a:gd name="connsiteY57" fmla="*/ 5102540 h 5102540"/>
              <a:gd name="connsiteX58" fmla="*/ 9446945 w 12191996"/>
              <a:gd name="connsiteY58" fmla="*/ 5100953 h 5102540"/>
              <a:gd name="connsiteX59" fmla="*/ 9386619 w 12191996"/>
              <a:gd name="connsiteY59" fmla="*/ 5093015 h 5102540"/>
              <a:gd name="connsiteX60" fmla="*/ 9334231 w 12191996"/>
              <a:gd name="connsiteY60" fmla="*/ 5081903 h 5102540"/>
              <a:gd name="connsiteX61" fmla="*/ 9288195 w 12191996"/>
              <a:gd name="connsiteY61" fmla="*/ 5067615 h 5102540"/>
              <a:gd name="connsiteX62" fmla="*/ 9246919 w 12191996"/>
              <a:gd name="connsiteY62" fmla="*/ 5051740 h 5102540"/>
              <a:gd name="connsiteX63" fmla="*/ 9210407 w 12191996"/>
              <a:gd name="connsiteY63" fmla="*/ 5032690 h 5102540"/>
              <a:gd name="connsiteX64" fmla="*/ 9172307 w 12191996"/>
              <a:gd name="connsiteY64" fmla="*/ 5013640 h 5102540"/>
              <a:gd name="connsiteX65" fmla="*/ 9134207 w 12191996"/>
              <a:gd name="connsiteY65" fmla="*/ 4994590 h 5102540"/>
              <a:gd name="connsiteX66" fmla="*/ 9097695 w 12191996"/>
              <a:gd name="connsiteY66" fmla="*/ 4978715 h 5102540"/>
              <a:gd name="connsiteX67" fmla="*/ 9056419 w 12191996"/>
              <a:gd name="connsiteY67" fmla="*/ 4962840 h 5102540"/>
              <a:gd name="connsiteX68" fmla="*/ 9010381 w 12191996"/>
              <a:gd name="connsiteY68" fmla="*/ 4946965 h 5102540"/>
              <a:gd name="connsiteX69" fmla="*/ 8957995 w 12191996"/>
              <a:gd name="connsiteY69" fmla="*/ 4935853 h 5102540"/>
              <a:gd name="connsiteX70" fmla="*/ 8897669 w 12191996"/>
              <a:gd name="connsiteY70" fmla="*/ 4929503 h 5102540"/>
              <a:gd name="connsiteX71" fmla="*/ 8827819 w 12191996"/>
              <a:gd name="connsiteY71" fmla="*/ 4926328 h 5102540"/>
              <a:gd name="connsiteX72" fmla="*/ 8761145 w 12191996"/>
              <a:gd name="connsiteY72" fmla="*/ 4929503 h 5102540"/>
              <a:gd name="connsiteX73" fmla="*/ 8700819 w 12191996"/>
              <a:gd name="connsiteY73" fmla="*/ 4935853 h 5102540"/>
              <a:gd name="connsiteX74" fmla="*/ 8648431 w 12191996"/>
              <a:gd name="connsiteY74" fmla="*/ 4946965 h 5102540"/>
              <a:gd name="connsiteX75" fmla="*/ 8602395 w 12191996"/>
              <a:gd name="connsiteY75" fmla="*/ 4962840 h 5102540"/>
              <a:gd name="connsiteX76" fmla="*/ 8561119 w 12191996"/>
              <a:gd name="connsiteY76" fmla="*/ 4978715 h 5102540"/>
              <a:gd name="connsiteX77" fmla="*/ 8524607 w 12191996"/>
              <a:gd name="connsiteY77" fmla="*/ 4994590 h 5102540"/>
              <a:gd name="connsiteX78" fmla="*/ 8486507 w 12191996"/>
              <a:gd name="connsiteY78" fmla="*/ 5013640 h 5102540"/>
              <a:gd name="connsiteX79" fmla="*/ 8448407 w 12191996"/>
              <a:gd name="connsiteY79" fmla="*/ 5032690 h 5102540"/>
              <a:gd name="connsiteX80" fmla="*/ 8411895 w 12191996"/>
              <a:gd name="connsiteY80" fmla="*/ 5051740 h 5102540"/>
              <a:gd name="connsiteX81" fmla="*/ 8370620 w 12191996"/>
              <a:gd name="connsiteY81" fmla="*/ 5067615 h 5102540"/>
              <a:gd name="connsiteX82" fmla="*/ 8324582 w 12191996"/>
              <a:gd name="connsiteY82" fmla="*/ 5081903 h 5102540"/>
              <a:gd name="connsiteX83" fmla="*/ 8272195 w 12191996"/>
              <a:gd name="connsiteY83" fmla="*/ 5093015 h 5102540"/>
              <a:gd name="connsiteX84" fmla="*/ 8211870 w 12191996"/>
              <a:gd name="connsiteY84" fmla="*/ 5100953 h 5102540"/>
              <a:gd name="connsiteX85" fmla="*/ 8143607 w 12191996"/>
              <a:gd name="connsiteY85" fmla="*/ 5102540 h 5102540"/>
              <a:gd name="connsiteX86" fmla="*/ 8075345 w 12191996"/>
              <a:gd name="connsiteY86" fmla="*/ 5100953 h 5102540"/>
              <a:gd name="connsiteX87" fmla="*/ 8015020 w 12191996"/>
              <a:gd name="connsiteY87" fmla="*/ 5093015 h 5102540"/>
              <a:gd name="connsiteX88" fmla="*/ 7962632 w 12191996"/>
              <a:gd name="connsiteY88" fmla="*/ 5081903 h 5102540"/>
              <a:gd name="connsiteX89" fmla="*/ 7916595 w 12191996"/>
              <a:gd name="connsiteY89" fmla="*/ 5067615 h 5102540"/>
              <a:gd name="connsiteX90" fmla="*/ 7875320 w 12191996"/>
              <a:gd name="connsiteY90" fmla="*/ 5051740 h 5102540"/>
              <a:gd name="connsiteX91" fmla="*/ 7838807 w 12191996"/>
              <a:gd name="connsiteY91" fmla="*/ 5032690 h 5102540"/>
              <a:gd name="connsiteX92" fmla="*/ 7800707 w 12191996"/>
              <a:gd name="connsiteY92" fmla="*/ 5013640 h 5102540"/>
              <a:gd name="connsiteX93" fmla="*/ 7762607 w 12191996"/>
              <a:gd name="connsiteY93" fmla="*/ 4994590 h 5102540"/>
              <a:gd name="connsiteX94" fmla="*/ 7726095 w 12191996"/>
              <a:gd name="connsiteY94" fmla="*/ 4978715 h 5102540"/>
              <a:gd name="connsiteX95" fmla="*/ 7684820 w 12191996"/>
              <a:gd name="connsiteY95" fmla="*/ 4962840 h 5102540"/>
              <a:gd name="connsiteX96" fmla="*/ 7638782 w 12191996"/>
              <a:gd name="connsiteY96" fmla="*/ 4946965 h 5102540"/>
              <a:gd name="connsiteX97" fmla="*/ 7586395 w 12191996"/>
              <a:gd name="connsiteY97" fmla="*/ 4935853 h 5102540"/>
              <a:gd name="connsiteX98" fmla="*/ 7526070 w 12191996"/>
              <a:gd name="connsiteY98" fmla="*/ 4929503 h 5102540"/>
              <a:gd name="connsiteX99" fmla="*/ 7457807 w 12191996"/>
              <a:gd name="connsiteY99" fmla="*/ 4926328 h 5102540"/>
              <a:gd name="connsiteX100" fmla="*/ 7389545 w 12191996"/>
              <a:gd name="connsiteY100" fmla="*/ 4929503 h 5102540"/>
              <a:gd name="connsiteX101" fmla="*/ 7329220 w 12191996"/>
              <a:gd name="connsiteY101" fmla="*/ 4935853 h 5102540"/>
              <a:gd name="connsiteX102" fmla="*/ 7276832 w 12191996"/>
              <a:gd name="connsiteY102" fmla="*/ 4946965 h 5102540"/>
              <a:gd name="connsiteX103" fmla="*/ 7230795 w 12191996"/>
              <a:gd name="connsiteY103" fmla="*/ 4962840 h 5102540"/>
              <a:gd name="connsiteX104" fmla="*/ 7189520 w 12191996"/>
              <a:gd name="connsiteY104" fmla="*/ 4978715 h 5102540"/>
              <a:gd name="connsiteX105" fmla="*/ 7153007 w 12191996"/>
              <a:gd name="connsiteY105" fmla="*/ 4994590 h 5102540"/>
              <a:gd name="connsiteX106" fmla="*/ 7114907 w 12191996"/>
              <a:gd name="connsiteY106" fmla="*/ 5013640 h 5102540"/>
              <a:gd name="connsiteX107" fmla="*/ 7076807 w 12191996"/>
              <a:gd name="connsiteY107" fmla="*/ 5032690 h 5102540"/>
              <a:gd name="connsiteX108" fmla="*/ 7040295 w 12191996"/>
              <a:gd name="connsiteY108" fmla="*/ 5051740 h 5102540"/>
              <a:gd name="connsiteX109" fmla="*/ 6999020 w 12191996"/>
              <a:gd name="connsiteY109" fmla="*/ 5067615 h 5102540"/>
              <a:gd name="connsiteX110" fmla="*/ 6952982 w 12191996"/>
              <a:gd name="connsiteY110" fmla="*/ 5081903 h 5102540"/>
              <a:gd name="connsiteX111" fmla="*/ 6900595 w 12191996"/>
              <a:gd name="connsiteY111" fmla="*/ 5093015 h 5102540"/>
              <a:gd name="connsiteX112" fmla="*/ 6840270 w 12191996"/>
              <a:gd name="connsiteY112" fmla="*/ 5100953 h 5102540"/>
              <a:gd name="connsiteX113" fmla="*/ 6781798 w 12191996"/>
              <a:gd name="connsiteY113" fmla="*/ 5102313 h 5102540"/>
              <a:gd name="connsiteX114" fmla="*/ 6723326 w 12191996"/>
              <a:gd name="connsiteY114" fmla="*/ 5100953 h 5102540"/>
              <a:gd name="connsiteX115" fmla="*/ 6663001 w 12191996"/>
              <a:gd name="connsiteY115" fmla="*/ 5093015 h 5102540"/>
              <a:gd name="connsiteX116" fmla="*/ 6610613 w 12191996"/>
              <a:gd name="connsiteY116" fmla="*/ 5081903 h 5102540"/>
              <a:gd name="connsiteX117" fmla="*/ 6564576 w 12191996"/>
              <a:gd name="connsiteY117" fmla="*/ 5067615 h 5102540"/>
              <a:gd name="connsiteX118" fmla="*/ 6523301 w 12191996"/>
              <a:gd name="connsiteY118" fmla="*/ 5051740 h 5102540"/>
              <a:gd name="connsiteX119" fmla="*/ 6486788 w 12191996"/>
              <a:gd name="connsiteY119" fmla="*/ 5032690 h 5102540"/>
              <a:gd name="connsiteX120" fmla="*/ 6448688 w 12191996"/>
              <a:gd name="connsiteY120" fmla="*/ 5013640 h 5102540"/>
              <a:gd name="connsiteX121" fmla="*/ 6410588 w 12191996"/>
              <a:gd name="connsiteY121" fmla="*/ 4994590 h 5102540"/>
              <a:gd name="connsiteX122" fmla="*/ 6374076 w 12191996"/>
              <a:gd name="connsiteY122" fmla="*/ 4978715 h 5102540"/>
              <a:gd name="connsiteX123" fmla="*/ 6332801 w 12191996"/>
              <a:gd name="connsiteY123" fmla="*/ 4962840 h 5102540"/>
              <a:gd name="connsiteX124" fmla="*/ 6286763 w 12191996"/>
              <a:gd name="connsiteY124" fmla="*/ 4946965 h 5102540"/>
              <a:gd name="connsiteX125" fmla="*/ 6234376 w 12191996"/>
              <a:gd name="connsiteY125" fmla="*/ 4935853 h 5102540"/>
              <a:gd name="connsiteX126" fmla="*/ 6174051 w 12191996"/>
              <a:gd name="connsiteY126" fmla="*/ 4929503 h 5102540"/>
              <a:gd name="connsiteX127" fmla="*/ 6105788 w 12191996"/>
              <a:gd name="connsiteY127" fmla="*/ 4926328 h 5102540"/>
              <a:gd name="connsiteX128" fmla="*/ 6095998 w 12191996"/>
              <a:gd name="connsiteY128" fmla="*/ 4926783 h 5102540"/>
              <a:gd name="connsiteX129" fmla="*/ 6086208 w 12191996"/>
              <a:gd name="connsiteY129" fmla="*/ 4926328 h 5102540"/>
              <a:gd name="connsiteX130" fmla="*/ 6017946 w 12191996"/>
              <a:gd name="connsiteY130" fmla="*/ 4929503 h 5102540"/>
              <a:gd name="connsiteX131" fmla="*/ 5957620 w 12191996"/>
              <a:gd name="connsiteY131" fmla="*/ 4935853 h 5102540"/>
              <a:gd name="connsiteX132" fmla="*/ 5905233 w 12191996"/>
              <a:gd name="connsiteY132" fmla="*/ 4946965 h 5102540"/>
              <a:gd name="connsiteX133" fmla="*/ 5859195 w 12191996"/>
              <a:gd name="connsiteY133" fmla="*/ 4962840 h 5102540"/>
              <a:gd name="connsiteX134" fmla="*/ 5817920 w 12191996"/>
              <a:gd name="connsiteY134" fmla="*/ 4978715 h 5102540"/>
              <a:gd name="connsiteX135" fmla="*/ 5781407 w 12191996"/>
              <a:gd name="connsiteY135" fmla="*/ 4994590 h 5102540"/>
              <a:gd name="connsiteX136" fmla="*/ 5743307 w 12191996"/>
              <a:gd name="connsiteY136" fmla="*/ 5013640 h 5102540"/>
              <a:gd name="connsiteX137" fmla="*/ 5705208 w 12191996"/>
              <a:gd name="connsiteY137" fmla="*/ 5032690 h 5102540"/>
              <a:gd name="connsiteX138" fmla="*/ 5668695 w 12191996"/>
              <a:gd name="connsiteY138" fmla="*/ 5051740 h 5102540"/>
              <a:gd name="connsiteX139" fmla="*/ 5627420 w 12191996"/>
              <a:gd name="connsiteY139" fmla="*/ 5067615 h 5102540"/>
              <a:gd name="connsiteX140" fmla="*/ 5581382 w 12191996"/>
              <a:gd name="connsiteY140" fmla="*/ 5081903 h 5102540"/>
              <a:gd name="connsiteX141" fmla="*/ 5528995 w 12191996"/>
              <a:gd name="connsiteY141" fmla="*/ 5093015 h 5102540"/>
              <a:gd name="connsiteX142" fmla="*/ 5468670 w 12191996"/>
              <a:gd name="connsiteY142" fmla="*/ 5100953 h 5102540"/>
              <a:gd name="connsiteX143" fmla="*/ 5410198 w 12191996"/>
              <a:gd name="connsiteY143" fmla="*/ 5102313 h 5102540"/>
              <a:gd name="connsiteX144" fmla="*/ 5351726 w 12191996"/>
              <a:gd name="connsiteY144" fmla="*/ 5100953 h 5102540"/>
              <a:gd name="connsiteX145" fmla="*/ 5291400 w 12191996"/>
              <a:gd name="connsiteY145" fmla="*/ 5093015 h 5102540"/>
              <a:gd name="connsiteX146" fmla="*/ 5239013 w 12191996"/>
              <a:gd name="connsiteY146" fmla="*/ 5081903 h 5102540"/>
              <a:gd name="connsiteX147" fmla="*/ 5192976 w 12191996"/>
              <a:gd name="connsiteY147" fmla="*/ 5067615 h 5102540"/>
              <a:gd name="connsiteX148" fmla="*/ 5151700 w 12191996"/>
              <a:gd name="connsiteY148" fmla="*/ 5051740 h 5102540"/>
              <a:gd name="connsiteX149" fmla="*/ 5115188 w 12191996"/>
              <a:gd name="connsiteY149" fmla="*/ 5032690 h 5102540"/>
              <a:gd name="connsiteX150" fmla="*/ 5077089 w 12191996"/>
              <a:gd name="connsiteY150" fmla="*/ 5013640 h 5102540"/>
              <a:gd name="connsiteX151" fmla="*/ 5038988 w 12191996"/>
              <a:gd name="connsiteY151" fmla="*/ 4994590 h 5102540"/>
              <a:gd name="connsiteX152" fmla="*/ 5002476 w 12191996"/>
              <a:gd name="connsiteY152" fmla="*/ 4978715 h 5102540"/>
              <a:gd name="connsiteX153" fmla="*/ 4961200 w 12191996"/>
              <a:gd name="connsiteY153" fmla="*/ 4962840 h 5102540"/>
              <a:gd name="connsiteX154" fmla="*/ 4915164 w 12191996"/>
              <a:gd name="connsiteY154" fmla="*/ 4946965 h 5102540"/>
              <a:gd name="connsiteX155" fmla="*/ 4862776 w 12191996"/>
              <a:gd name="connsiteY155" fmla="*/ 4935853 h 5102540"/>
              <a:gd name="connsiteX156" fmla="*/ 4802452 w 12191996"/>
              <a:gd name="connsiteY156" fmla="*/ 4929503 h 5102540"/>
              <a:gd name="connsiteX157" fmla="*/ 4734188 w 12191996"/>
              <a:gd name="connsiteY157" fmla="*/ 4926328 h 5102540"/>
              <a:gd name="connsiteX158" fmla="*/ 4665927 w 12191996"/>
              <a:gd name="connsiteY158" fmla="*/ 4929503 h 5102540"/>
              <a:gd name="connsiteX159" fmla="*/ 4605601 w 12191996"/>
              <a:gd name="connsiteY159" fmla="*/ 4935853 h 5102540"/>
              <a:gd name="connsiteX160" fmla="*/ 4553214 w 12191996"/>
              <a:gd name="connsiteY160" fmla="*/ 4946965 h 5102540"/>
              <a:gd name="connsiteX161" fmla="*/ 4507176 w 12191996"/>
              <a:gd name="connsiteY161" fmla="*/ 4962840 h 5102540"/>
              <a:gd name="connsiteX162" fmla="*/ 4465901 w 12191996"/>
              <a:gd name="connsiteY162" fmla="*/ 4978715 h 5102540"/>
              <a:gd name="connsiteX163" fmla="*/ 4429388 w 12191996"/>
              <a:gd name="connsiteY163" fmla="*/ 4994590 h 5102540"/>
              <a:gd name="connsiteX164" fmla="*/ 4353188 w 12191996"/>
              <a:gd name="connsiteY164" fmla="*/ 5032690 h 5102540"/>
              <a:gd name="connsiteX165" fmla="*/ 4316676 w 12191996"/>
              <a:gd name="connsiteY165" fmla="*/ 5051740 h 5102540"/>
              <a:gd name="connsiteX166" fmla="*/ 4275401 w 12191996"/>
              <a:gd name="connsiteY166" fmla="*/ 5067615 h 5102540"/>
              <a:gd name="connsiteX167" fmla="*/ 4229363 w 12191996"/>
              <a:gd name="connsiteY167" fmla="*/ 5081903 h 5102540"/>
              <a:gd name="connsiteX168" fmla="*/ 4176976 w 12191996"/>
              <a:gd name="connsiteY168" fmla="*/ 5093015 h 5102540"/>
              <a:gd name="connsiteX169" fmla="*/ 4116651 w 12191996"/>
              <a:gd name="connsiteY169" fmla="*/ 5100953 h 5102540"/>
              <a:gd name="connsiteX170" fmla="*/ 4048388 w 12191996"/>
              <a:gd name="connsiteY170" fmla="*/ 5102540 h 5102540"/>
              <a:gd name="connsiteX171" fmla="*/ 3980126 w 12191996"/>
              <a:gd name="connsiteY171" fmla="*/ 5100953 h 5102540"/>
              <a:gd name="connsiteX172" fmla="*/ 3919801 w 12191996"/>
              <a:gd name="connsiteY172" fmla="*/ 5093015 h 5102540"/>
              <a:gd name="connsiteX173" fmla="*/ 3867413 w 12191996"/>
              <a:gd name="connsiteY173" fmla="*/ 5081903 h 5102540"/>
              <a:gd name="connsiteX174" fmla="*/ 3821376 w 12191996"/>
              <a:gd name="connsiteY174" fmla="*/ 5067615 h 5102540"/>
              <a:gd name="connsiteX175" fmla="*/ 3780101 w 12191996"/>
              <a:gd name="connsiteY175" fmla="*/ 5051740 h 5102540"/>
              <a:gd name="connsiteX176" fmla="*/ 3743588 w 12191996"/>
              <a:gd name="connsiteY176" fmla="*/ 5032690 h 5102540"/>
              <a:gd name="connsiteX177" fmla="*/ 3705488 w 12191996"/>
              <a:gd name="connsiteY177" fmla="*/ 5013640 h 5102540"/>
              <a:gd name="connsiteX178" fmla="*/ 3667388 w 12191996"/>
              <a:gd name="connsiteY178" fmla="*/ 4994590 h 5102540"/>
              <a:gd name="connsiteX179" fmla="*/ 3630876 w 12191996"/>
              <a:gd name="connsiteY179" fmla="*/ 4978715 h 5102540"/>
              <a:gd name="connsiteX180" fmla="*/ 3589601 w 12191996"/>
              <a:gd name="connsiteY180" fmla="*/ 4962840 h 5102540"/>
              <a:gd name="connsiteX181" fmla="*/ 3543563 w 12191996"/>
              <a:gd name="connsiteY181" fmla="*/ 4946965 h 5102540"/>
              <a:gd name="connsiteX182" fmla="*/ 3491176 w 12191996"/>
              <a:gd name="connsiteY182" fmla="*/ 4935853 h 5102540"/>
              <a:gd name="connsiteX183" fmla="*/ 3430851 w 12191996"/>
              <a:gd name="connsiteY183" fmla="*/ 4929503 h 5102540"/>
              <a:gd name="connsiteX184" fmla="*/ 3361001 w 12191996"/>
              <a:gd name="connsiteY184" fmla="*/ 4926328 h 5102540"/>
              <a:gd name="connsiteX185" fmla="*/ 3294326 w 12191996"/>
              <a:gd name="connsiteY185" fmla="*/ 4929503 h 5102540"/>
              <a:gd name="connsiteX186" fmla="*/ 3234001 w 12191996"/>
              <a:gd name="connsiteY186" fmla="*/ 4935853 h 5102540"/>
              <a:gd name="connsiteX187" fmla="*/ 3181613 w 12191996"/>
              <a:gd name="connsiteY187" fmla="*/ 4946965 h 5102540"/>
              <a:gd name="connsiteX188" fmla="*/ 3135576 w 12191996"/>
              <a:gd name="connsiteY188" fmla="*/ 4962840 h 5102540"/>
              <a:gd name="connsiteX189" fmla="*/ 3094301 w 12191996"/>
              <a:gd name="connsiteY189" fmla="*/ 4978715 h 5102540"/>
              <a:gd name="connsiteX190" fmla="*/ 3057788 w 12191996"/>
              <a:gd name="connsiteY190" fmla="*/ 4994590 h 5102540"/>
              <a:gd name="connsiteX191" fmla="*/ 3019688 w 12191996"/>
              <a:gd name="connsiteY191" fmla="*/ 5013640 h 5102540"/>
              <a:gd name="connsiteX192" fmla="*/ 2981588 w 12191996"/>
              <a:gd name="connsiteY192" fmla="*/ 5032690 h 5102540"/>
              <a:gd name="connsiteX193" fmla="*/ 2945076 w 12191996"/>
              <a:gd name="connsiteY193" fmla="*/ 5051740 h 5102540"/>
              <a:gd name="connsiteX194" fmla="*/ 2903801 w 12191996"/>
              <a:gd name="connsiteY194" fmla="*/ 5067615 h 5102540"/>
              <a:gd name="connsiteX195" fmla="*/ 2857763 w 12191996"/>
              <a:gd name="connsiteY195" fmla="*/ 5081903 h 5102540"/>
              <a:gd name="connsiteX196" fmla="*/ 2805376 w 12191996"/>
              <a:gd name="connsiteY196" fmla="*/ 5093015 h 5102540"/>
              <a:gd name="connsiteX197" fmla="*/ 2745051 w 12191996"/>
              <a:gd name="connsiteY197" fmla="*/ 5100953 h 5102540"/>
              <a:gd name="connsiteX198" fmla="*/ 2676788 w 12191996"/>
              <a:gd name="connsiteY198" fmla="*/ 5102540 h 5102540"/>
              <a:gd name="connsiteX199" fmla="*/ 2608526 w 12191996"/>
              <a:gd name="connsiteY199" fmla="*/ 5100953 h 5102540"/>
              <a:gd name="connsiteX200" fmla="*/ 2548201 w 12191996"/>
              <a:gd name="connsiteY200" fmla="*/ 5093015 h 5102540"/>
              <a:gd name="connsiteX201" fmla="*/ 2495813 w 12191996"/>
              <a:gd name="connsiteY201" fmla="*/ 5081903 h 5102540"/>
              <a:gd name="connsiteX202" fmla="*/ 2449776 w 12191996"/>
              <a:gd name="connsiteY202" fmla="*/ 5067615 h 5102540"/>
              <a:gd name="connsiteX203" fmla="*/ 2408501 w 12191996"/>
              <a:gd name="connsiteY203" fmla="*/ 5051740 h 5102540"/>
              <a:gd name="connsiteX204" fmla="*/ 2371988 w 12191996"/>
              <a:gd name="connsiteY204" fmla="*/ 5032690 h 5102540"/>
              <a:gd name="connsiteX205" fmla="*/ 2333888 w 12191996"/>
              <a:gd name="connsiteY205" fmla="*/ 5013640 h 5102540"/>
              <a:gd name="connsiteX206" fmla="*/ 2295788 w 12191996"/>
              <a:gd name="connsiteY206" fmla="*/ 4994590 h 5102540"/>
              <a:gd name="connsiteX207" fmla="*/ 2259276 w 12191996"/>
              <a:gd name="connsiteY207" fmla="*/ 4978715 h 5102540"/>
              <a:gd name="connsiteX208" fmla="*/ 2218001 w 12191996"/>
              <a:gd name="connsiteY208" fmla="*/ 4962840 h 5102540"/>
              <a:gd name="connsiteX209" fmla="*/ 2171963 w 12191996"/>
              <a:gd name="connsiteY209" fmla="*/ 4946965 h 5102540"/>
              <a:gd name="connsiteX210" fmla="*/ 2119576 w 12191996"/>
              <a:gd name="connsiteY210" fmla="*/ 4935853 h 5102540"/>
              <a:gd name="connsiteX211" fmla="*/ 2059251 w 12191996"/>
              <a:gd name="connsiteY211" fmla="*/ 4929503 h 5102540"/>
              <a:gd name="connsiteX212" fmla="*/ 1990988 w 12191996"/>
              <a:gd name="connsiteY212" fmla="*/ 4926328 h 5102540"/>
              <a:gd name="connsiteX213" fmla="*/ 1922726 w 12191996"/>
              <a:gd name="connsiteY213" fmla="*/ 4929503 h 5102540"/>
              <a:gd name="connsiteX214" fmla="*/ 1862401 w 12191996"/>
              <a:gd name="connsiteY214" fmla="*/ 4935853 h 5102540"/>
              <a:gd name="connsiteX215" fmla="*/ 1810013 w 12191996"/>
              <a:gd name="connsiteY215" fmla="*/ 4946965 h 5102540"/>
              <a:gd name="connsiteX216" fmla="*/ 1763976 w 12191996"/>
              <a:gd name="connsiteY216" fmla="*/ 4962840 h 5102540"/>
              <a:gd name="connsiteX217" fmla="*/ 1722701 w 12191996"/>
              <a:gd name="connsiteY217" fmla="*/ 4978715 h 5102540"/>
              <a:gd name="connsiteX218" fmla="*/ 1686188 w 12191996"/>
              <a:gd name="connsiteY218" fmla="*/ 4994590 h 5102540"/>
              <a:gd name="connsiteX219" fmla="*/ 1648088 w 12191996"/>
              <a:gd name="connsiteY219" fmla="*/ 5013640 h 5102540"/>
              <a:gd name="connsiteX220" fmla="*/ 1609988 w 12191996"/>
              <a:gd name="connsiteY220" fmla="*/ 5032690 h 5102540"/>
              <a:gd name="connsiteX221" fmla="*/ 1573476 w 12191996"/>
              <a:gd name="connsiteY221" fmla="*/ 5051740 h 5102540"/>
              <a:gd name="connsiteX222" fmla="*/ 1532201 w 12191996"/>
              <a:gd name="connsiteY222" fmla="*/ 5067615 h 5102540"/>
              <a:gd name="connsiteX223" fmla="*/ 1486163 w 12191996"/>
              <a:gd name="connsiteY223" fmla="*/ 5081903 h 5102540"/>
              <a:gd name="connsiteX224" fmla="*/ 1433776 w 12191996"/>
              <a:gd name="connsiteY224" fmla="*/ 5093015 h 5102540"/>
              <a:gd name="connsiteX225" fmla="*/ 1373451 w 12191996"/>
              <a:gd name="connsiteY225" fmla="*/ 5100953 h 5102540"/>
              <a:gd name="connsiteX226" fmla="*/ 1305188 w 12191996"/>
              <a:gd name="connsiteY226" fmla="*/ 5102540 h 5102540"/>
              <a:gd name="connsiteX227" fmla="*/ 1236926 w 12191996"/>
              <a:gd name="connsiteY227" fmla="*/ 5100953 h 5102540"/>
              <a:gd name="connsiteX228" fmla="*/ 1176601 w 12191996"/>
              <a:gd name="connsiteY228" fmla="*/ 5093015 h 5102540"/>
              <a:gd name="connsiteX229" fmla="*/ 1124213 w 12191996"/>
              <a:gd name="connsiteY229" fmla="*/ 5081903 h 5102540"/>
              <a:gd name="connsiteX230" fmla="*/ 1078176 w 12191996"/>
              <a:gd name="connsiteY230" fmla="*/ 5067615 h 5102540"/>
              <a:gd name="connsiteX231" fmla="*/ 1036901 w 12191996"/>
              <a:gd name="connsiteY231" fmla="*/ 5051740 h 5102540"/>
              <a:gd name="connsiteX232" fmla="*/ 1000388 w 12191996"/>
              <a:gd name="connsiteY232" fmla="*/ 5032690 h 5102540"/>
              <a:gd name="connsiteX233" fmla="*/ 962288 w 12191996"/>
              <a:gd name="connsiteY233" fmla="*/ 5013640 h 5102540"/>
              <a:gd name="connsiteX234" fmla="*/ 924188 w 12191996"/>
              <a:gd name="connsiteY234" fmla="*/ 4994590 h 5102540"/>
              <a:gd name="connsiteX235" fmla="*/ 887676 w 12191996"/>
              <a:gd name="connsiteY235" fmla="*/ 4978715 h 5102540"/>
              <a:gd name="connsiteX236" fmla="*/ 846401 w 12191996"/>
              <a:gd name="connsiteY236" fmla="*/ 4962840 h 5102540"/>
              <a:gd name="connsiteX237" fmla="*/ 800363 w 12191996"/>
              <a:gd name="connsiteY237" fmla="*/ 4946965 h 5102540"/>
              <a:gd name="connsiteX238" fmla="*/ 747976 w 12191996"/>
              <a:gd name="connsiteY238" fmla="*/ 4935853 h 5102540"/>
              <a:gd name="connsiteX239" fmla="*/ 687651 w 12191996"/>
              <a:gd name="connsiteY239" fmla="*/ 4929503 h 5102540"/>
              <a:gd name="connsiteX240" fmla="*/ 619388 w 12191996"/>
              <a:gd name="connsiteY240" fmla="*/ 4926328 h 5102540"/>
              <a:gd name="connsiteX241" fmla="*/ 551126 w 12191996"/>
              <a:gd name="connsiteY241" fmla="*/ 4929503 h 5102540"/>
              <a:gd name="connsiteX242" fmla="*/ 490801 w 12191996"/>
              <a:gd name="connsiteY242" fmla="*/ 4935853 h 5102540"/>
              <a:gd name="connsiteX243" fmla="*/ 438413 w 12191996"/>
              <a:gd name="connsiteY243" fmla="*/ 4946965 h 5102540"/>
              <a:gd name="connsiteX244" fmla="*/ 392376 w 12191996"/>
              <a:gd name="connsiteY244" fmla="*/ 4962840 h 5102540"/>
              <a:gd name="connsiteX245" fmla="*/ 351101 w 12191996"/>
              <a:gd name="connsiteY245" fmla="*/ 4978715 h 5102540"/>
              <a:gd name="connsiteX246" fmla="*/ 314588 w 12191996"/>
              <a:gd name="connsiteY246" fmla="*/ 4994590 h 5102540"/>
              <a:gd name="connsiteX247" fmla="*/ 276488 w 12191996"/>
              <a:gd name="connsiteY247" fmla="*/ 5013640 h 5102540"/>
              <a:gd name="connsiteX248" fmla="*/ 238388 w 12191996"/>
              <a:gd name="connsiteY248" fmla="*/ 5032690 h 5102540"/>
              <a:gd name="connsiteX249" fmla="*/ 201876 w 12191996"/>
              <a:gd name="connsiteY249" fmla="*/ 5051740 h 5102540"/>
              <a:gd name="connsiteX250" fmla="*/ 160601 w 12191996"/>
              <a:gd name="connsiteY250" fmla="*/ 5067615 h 5102540"/>
              <a:gd name="connsiteX251" fmla="*/ 114563 w 12191996"/>
              <a:gd name="connsiteY251" fmla="*/ 5081903 h 5102540"/>
              <a:gd name="connsiteX252" fmla="*/ 62176 w 12191996"/>
              <a:gd name="connsiteY252" fmla="*/ 5093015 h 5102540"/>
              <a:gd name="connsiteX253" fmla="*/ 1851 w 12191996"/>
              <a:gd name="connsiteY253" fmla="*/ 5100953 h 5102540"/>
              <a:gd name="connsiteX254" fmla="*/ 0 w 12191996"/>
              <a:gd name="connsiteY254" fmla="*/ 5100996 h 5102540"/>
              <a:gd name="connsiteX255" fmla="*/ 0 w 12191996"/>
              <a:gd name="connsiteY255" fmla="*/ 0 h 5102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12191996" h="5102540">
                <a:moveTo>
                  <a:pt x="0" y="0"/>
                </a:moveTo>
                <a:lnTo>
                  <a:pt x="12191996" y="0"/>
                </a:lnTo>
                <a:lnTo>
                  <a:pt x="12191996" y="5100996"/>
                </a:lnTo>
                <a:lnTo>
                  <a:pt x="12190145" y="5100953"/>
                </a:lnTo>
                <a:lnTo>
                  <a:pt x="12129819" y="5093016"/>
                </a:lnTo>
                <a:lnTo>
                  <a:pt x="12077431" y="5081903"/>
                </a:lnTo>
                <a:lnTo>
                  <a:pt x="12031395" y="5067615"/>
                </a:lnTo>
                <a:lnTo>
                  <a:pt x="11990119" y="5051740"/>
                </a:lnTo>
                <a:lnTo>
                  <a:pt x="11953607" y="5032690"/>
                </a:lnTo>
                <a:lnTo>
                  <a:pt x="11915507" y="5013640"/>
                </a:lnTo>
                <a:lnTo>
                  <a:pt x="11877407" y="4994590"/>
                </a:lnTo>
                <a:lnTo>
                  <a:pt x="11840895" y="4978715"/>
                </a:lnTo>
                <a:lnTo>
                  <a:pt x="11799619" y="4962840"/>
                </a:lnTo>
                <a:lnTo>
                  <a:pt x="11753581" y="4946965"/>
                </a:lnTo>
                <a:lnTo>
                  <a:pt x="11701195" y="4935853"/>
                </a:lnTo>
                <a:lnTo>
                  <a:pt x="11640869" y="4929503"/>
                </a:lnTo>
                <a:lnTo>
                  <a:pt x="11572607" y="4926328"/>
                </a:lnTo>
                <a:lnTo>
                  <a:pt x="11504345" y="4929503"/>
                </a:lnTo>
                <a:lnTo>
                  <a:pt x="11444019" y="4935853"/>
                </a:lnTo>
                <a:lnTo>
                  <a:pt x="11391631" y="4946965"/>
                </a:lnTo>
                <a:lnTo>
                  <a:pt x="11345595" y="4962840"/>
                </a:lnTo>
                <a:lnTo>
                  <a:pt x="11304319" y="4978715"/>
                </a:lnTo>
                <a:lnTo>
                  <a:pt x="11267807" y="4994590"/>
                </a:lnTo>
                <a:lnTo>
                  <a:pt x="11229707" y="5013640"/>
                </a:lnTo>
                <a:lnTo>
                  <a:pt x="11191607" y="5032690"/>
                </a:lnTo>
                <a:lnTo>
                  <a:pt x="11155095" y="5051740"/>
                </a:lnTo>
                <a:lnTo>
                  <a:pt x="11113819" y="5067615"/>
                </a:lnTo>
                <a:lnTo>
                  <a:pt x="11067781" y="5081903"/>
                </a:lnTo>
                <a:lnTo>
                  <a:pt x="11015395" y="5093015"/>
                </a:lnTo>
                <a:lnTo>
                  <a:pt x="10955069" y="5100953"/>
                </a:lnTo>
                <a:lnTo>
                  <a:pt x="10886807" y="5102540"/>
                </a:lnTo>
                <a:lnTo>
                  <a:pt x="10818545" y="5100953"/>
                </a:lnTo>
                <a:lnTo>
                  <a:pt x="10758219" y="5093015"/>
                </a:lnTo>
                <a:lnTo>
                  <a:pt x="10705831" y="5081903"/>
                </a:lnTo>
                <a:lnTo>
                  <a:pt x="10659795" y="5067615"/>
                </a:lnTo>
                <a:lnTo>
                  <a:pt x="10618519" y="5051740"/>
                </a:lnTo>
                <a:lnTo>
                  <a:pt x="10582007" y="5032690"/>
                </a:lnTo>
                <a:lnTo>
                  <a:pt x="10543907" y="5013640"/>
                </a:lnTo>
                <a:lnTo>
                  <a:pt x="10505807" y="4994590"/>
                </a:lnTo>
                <a:lnTo>
                  <a:pt x="10469295" y="4978715"/>
                </a:lnTo>
                <a:lnTo>
                  <a:pt x="10428019" y="4962840"/>
                </a:lnTo>
                <a:lnTo>
                  <a:pt x="10381981" y="4946965"/>
                </a:lnTo>
                <a:lnTo>
                  <a:pt x="10329595" y="4935853"/>
                </a:lnTo>
                <a:lnTo>
                  <a:pt x="10269269" y="4929503"/>
                </a:lnTo>
                <a:lnTo>
                  <a:pt x="10201007" y="4926328"/>
                </a:lnTo>
                <a:lnTo>
                  <a:pt x="10132745" y="4929503"/>
                </a:lnTo>
                <a:lnTo>
                  <a:pt x="10072419" y="4935853"/>
                </a:lnTo>
                <a:lnTo>
                  <a:pt x="10020031" y="4946965"/>
                </a:lnTo>
                <a:lnTo>
                  <a:pt x="9973995" y="4962840"/>
                </a:lnTo>
                <a:lnTo>
                  <a:pt x="9932719" y="4978715"/>
                </a:lnTo>
                <a:lnTo>
                  <a:pt x="9896207" y="4994590"/>
                </a:lnTo>
                <a:lnTo>
                  <a:pt x="9820007" y="5032690"/>
                </a:lnTo>
                <a:lnTo>
                  <a:pt x="9783495" y="5051740"/>
                </a:lnTo>
                <a:lnTo>
                  <a:pt x="9742219" y="5067615"/>
                </a:lnTo>
                <a:lnTo>
                  <a:pt x="9696181" y="5081903"/>
                </a:lnTo>
                <a:lnTo>
                  <a:pt x="9643795" y="5093015"/>
                </a:lnTo>
                <a:lnTo>
                  <a:pt x="9583469" y="5100953"/>
                </a:lnTo>
                <a:lnTo>
                  <a:pt x="9515207" y="5102540"/>
                </a:lnTo>
                <a:lnTo>
                  <a:pt x="9446945" y="5100953"/>
                </a:lnTo>
                <a:lnTo>
                  <a:pt x="9386619" y="5093015"/>
                </a:lnTo>
                <a:lnTo>
                  <a:pt x="9334231" y="5081903"/>
                </a:lnTo>
                <a:lnTo>
                  <a:pt x="9288195" y="5067615"/>
                </a:lnTo>
                <a:lnTo>
                  <a:pt x="9246919" y="5051740"/>
                </a:lnTo>
                <a:lnTo>
                  <a:pt x="9210407" y="5032690"/>
                </a:lnTo>
                <a:lnTo>
                  <a:pt x="9172307" y="5013640"/>
                </a:lnTo>
                <a:lnTo>
                  <a:pt x="9134207" y="4994590"/>
                </a:lnTo>
                <a:lnTo>
                  <a:pt x="9097695" y="4978715"/>
                </a:lnTo>
                <a:lnTo>
                  <a:pt x="9056419" y="4962840"/>
                </a:lnTo>
                <a:lnTo>
                  <a:pt x="9010381" y="4946965"/>
                </a:lnTo>
                <a:lnTo>
                  <a:pt x="8957995" y="4935853"/>
                </a:lnTo>
                <a:lnTo>
                  <a:pt x="8897669" y="4929503"/>
                </a:lnTo>
                <a:lnTo>
                  <a:pt x="8827819" y="4926328"/>
                </a:lnTo>
                <a:lnTo>
                  <a:pt x="8761145" y="4929503"/>
                </a:lnTo>
                <a:lnTo>
                  <a:pt x="8700819" y="4935853"/>
                </a:lnTo>
                <a:lnTo>
                  <a:pt x="8648431" y="4946965"/>
                </a:lnTo>
                <a:lnTo>
                  <a:pt x="8602395" y="4962840"/>
                </a:lnTo>
                <a:lnTo>
                  <a:pt x="8561119" y="4978715"/>
                </a:lnTo>
                <a:lnTo>
                  <a:pt x="8524607" y="4994590"/>
                </a:lnTo>
                <a:lnTo>
                  <a:pt x="8486507" y="5013640"/>
                </a:lnTo>
                <a:lnTo>
                  <a:pt x="8448407" y="5032690"/>
                </a:lnTo>
                <a:lnTo>
                  <a:pt x="8411895" y="5051740"/>
                </a:lnTo>
                <a:lnTo>
                  <a:pt x="8370620" y="5067615"/>
                </a:lnTo>
                <a:lnTo>
                  <a:pt x="8324582" y="5081903"/>
                </a:lnTo>
                <a:lnTo>
                  <a:pt x="8272195" y="5093015"/>
                </a:lnTo>
                <a:lnTo>
                  <a:pt x="8211870" y="5100953"/>
                </a:lnTo>
                <a:lnTo>
                  <a:pt x="8143607" y="5102540"/>
                </a:lnTo>
                <a:lnTo>
                  <a:pt x="8075345" y="5100953"/>
                </a:lnTo>
                <a:lnTo>
                  <a:pt x="8015020" y="5093015"/>
                </a:lnTo>
                <a:lnTo>
                  <a:pt x="7962632" y="5081903"/>
                </a:lnTo>
                <a:lnTo>
                  <a:pt x="7916595" y="5067615"/>
                </a:lnTo>
                <a:lnTo>
                  <a:pt x="7875320" y="5051740"/>
                </a:lnTo>
                <a:lnTo>
                  <a:pt x="7838807" y="5032690"/>
                </a:lnTo>
                <a:lnTo>
                  <a:pt x="7800707" y="5013640"/>
                </a:lnTo>
                <a:lnTo>
                  <a:pt x="7762607" y="4994590"/>
                </a:lnTo>
                <a:lnTo>
                  <a:pt x="7726095" y="4978715"/>
                </a:lnTo>
                <a:lnTo>
                  <a:pt x="7684820" y="4962840"/>
                </a:lnTo>
                <a:lnTo>
                  <a:pt x="7638782" y="4946965"/>
                </a:lnTo>
                <a:lnTo>
                  <a:pt x="7586395" y="4935853"/>
                </a:lnTo>
                <a:lnTo>
                  <a:pt x="7526070" y="4929503"/>
                </a:lnTo>
                <a:lnTo>
                  <a:pt x="7457807" y="4926328"/>
                </a:lnTo>
                <a:lnTo>
                  <a:pt x="7389545" y="4929503"/>
                </a:lnTo>
                <a:lnTo>
                  <a:pt x="7329220" y="4935853"/>
                </a:lnTo>
                <a:lnTo>
                  <a:pt x="7276832" y="4946965"/>
                </a:lnTo>
                <a:lnTo>
                  <a:pt x="7230795" y="4962840"/>
                </a:lnTo>
                <a:lnTo>
                  <a:pt x="7189520" y="4978715"/>
                </a:lnTo>
                <a:lnTo>
                  <a:pt x="7153007" y="4994590"/>
                </a:lnTo>
                <a:lnTo>
                  <a:pt x="7114907" y="5013640"/>
                </a:lnTo>
                <a:lnTo>
                  <a:pt x="7076807" y="5032690"/>
                </a:lnTo>
                <a:lnTo>
                  <a:pt x="7040295" y="5051740"/>
                </a:lnTo>
                <a:lnTo>
                  <a:pt x="6999020" y="5067615"/>
                </a:lnTo>
                <a:lnTo>
                  <a:pt x="6952982" y="5081903"/>
                </a:lnTo>
                <a:lnTo>
                  <a:pt x="6900595" y="5093015"/>
                </a:lnTo>
                <a:lnTo>
                  <a:pt x="6840270" y="5100953"/>
                </a:lnTo>
                <a:lnTo>
                  <a:pt x="6781798" y="5102313"/>
                </a:lnTo>
                <a:lnTo>
                  <a:pt x="6723326" y="5100953"/>
                </a:lnTo>
                <a:lnTo>
                  <a:pt x="6663001" y="5093015"/>
                </a:lnTo>
                <a:lnTo>
                  <a:pt x="6610613" y="5081903"/>
                </a:lnTo>
                <a:lnTo>
                  <a:pt x="6564576" y="5067615"/>
                </a:lnTo>
                <a:lnTo>
                  <a:pt x="6523301" y="5051740"/>
                </a:lnTo>
                <a:lnTo>
                  <a:pt x="6486788" y="5032690"/>
                </a:lnTo>
                <a:lnTo>
                  <a:pt x="6448688" y="5013640"/>
                </a:lnTo>
                <a:lnTo>
                  <a:pt x="6410588" y="4994590"/>
                </a:lnTo>
                <a:lnTo>
                  <a:pt x="6374076" y="4978715"/>
                </a:lnTo>
                <a:lnTo>
                  <a:pt x="6332801" y="4962840"/>
                </a:lnTo>
                <a:lnTo>
                  <a:pt x="6286763" y="4946965"/>
                </a:lnTo>
                <a:lnTo>
                  <a:pt x="6234376" y="4935853"/>
                </a:lnTo>
                <a:lnTo>
                  <a:pt x="6174051" y="4929503"/>
                </a:lnTo>
                <a:lnTo>
                  <a:pt x="6105788" y="4926328"/>
                </a:lnTo>
                <a:lnTo>
                  <a:pt x="6095998" y="4926783"/>
                </a:lnTo>
                <a:lnTo>
                  <a:pt x="6086208" y="4926328"/>
                </a:lnTo>
                <a:lnTo>
                  <a:pt x="6017946" y="4929503"/>
                </a:lnTo>
                <a:lnTo>
                  <a:pt x="5957620" y="4935853"/>
                </a:lnTo>
                <a:lnTo>
                  <a:pt x="5905233" y="4946965"/>
                </a:lnTo>
                <a:lnTo>
                  <a:pt x="5859195" y="4962840"/>
                </a:lnTo>
                <a:lnTo>
                  <a:pt x="5817920" y="4978715"/>
                </a:lnTo>
                <a:lnTo>
                  <a:pt x="5781407" y="4994590"/>
                </a:lnTo>
                <a:lnTo>
                  <a:pt x="5743307" y="5013640"/>
                </a:lnTo>
                <a:lnTo>
                  <a:pt x="5705208" y="5032690"/>
                </a:lnTo>
                <a:lnTo>
                  <a:pt x="5668695" y="5051740"/>
                </a:lnTo>
                <a:lnTo>
                  <a:pt x="5627420" y="5067615"/>
                </a:lnTo>
                <a:lnTo>
                  <a:pt x="5581382" y="5081903"/>
                </a:lnTo>
                <a:lnTo>
                  <a:pt x="5528995" y="5093015"/>
                </a:lnTo>
                <a:lnTo>
                  <a:pt x="5468670" y="5100953"/>
                </a:lnTo>
                <a:lnTo>
                  <a:pt x="5410198" y="5102313"/>
                </a:lnTo>
                <a:lnTo>
                  <a:pt x="5351726" y="5100953"/>
                </a:lnTo>
                <a:lnTo>
                  <a:pt x="5291400" y="5093015"/>
                </a:lnTo>
                <a:lnTo>
                  <a:pt x="5239013" y="5081903"/>
                </a:lnTo>
                <a:lnTo>
                  <a:pt x="5192976" y="5067615"/>
                </a:lnTo>
                <a:lnTo>
                  <a:pt x="5151700" y="5051740"/>
                </a:lnTo>
                <a:lnTo>
                  <a:pt x="5115188" y="5032690"/>
                </a:lnTo>
                <a:lnTo>
                  <a:pt x="5077089" y="5013640"/>
                </a:lnTo>
                <a:lnTo>
                  <a:pt x="5038988" y="4994590"/>
                </a:lnTo>
                <a:lnTo>
                  <a:pt x="5002476" y="4978715"/>
                </a:lnTo>
                <a:lnTo>
                  <a:pt x="4961200" y="4962840"/>
                </a:lnTo>
                <a:lnTo>
                  <a:pt x="4915164" y="4946965"/>
                </a:lnTo>
                <a:lnTo>
                  <a:pt x="4862776" y="4935853"/>
                </a:lnTo>
                <a:lnTo>
                  <a:pt x="4802452" y="4929503"/>
                </a:lnTo>
                <a:lnTo>
                  <a:pt x="4734188" y="4926328"/>
                </a:lnTo>
                <a:lnTo>
                  <a:pt x="4665927" y="4929503"/>
                </a:lnTo>
                <a:lnTo>
                  <a:pt x="4605601" y="4935853"/>
                </a:lnTo>
                <a:lnTo>
                  <a:pt x="4553214" y="4946965"/>
                </a:lnTo>
                <a:lnTo>
                  <a:pt x="4507176" y="4962840"/>
                </a:lnTo>
                <a:lnTo>
                  <a:pt x="4465901" y="4978715"/>
                </a:lnTo>
                <a:lnTo>
                  <a:pt x="4429388" y="4994590"/>
                </a:lnTo>
                <a:lnTo>
                  <a:pt x="4353188" y="5032690"/>
                </a:lnTo>
                <a:lnTo>
                  <a:pt x="4316676" y="5051740"/>
                </a:lnTo>
                <a:lnTo>
                  <a:pt x="4275401" y="5067615"/>
                </a:lnTo>
                <a:lnTo>
                  <a:pt x="4229363" y="5081903"/>
                </a:lnTo>
                <a:lnTo>
                  <a:pt x="4176976" y="5093015"/>
                </a:lnTo>
                <a:lnTo>
                  <a:pt x="4116651" y="5100953"/>
                </a:lnTo>
                <a:lnTo>
                  <a:pt x="4048388" y="5102540"/>
                </a:lnTo>
                <a:lnTo>
                  <a:pt x="3980126" y="5100953"/>
                </a:lnTo>
                <a:lnTo>
                  <a:pt x="3919801" y="5093015"/>
                </a:lnTo>
                <a:lnTo>
                  <a:pt x="3867413" y="5081903"/>
                </a:lnTo>
                <a:lnTo>
                  <a:pt x="3821376" y="5067615"/>
                </a:lnTo>
                <a:lnTo>
                  <a:pt x="3780101" y="5051740"/>
                </a:lnTo>
                <a:lnTo>
                  <a:pt x="3743588" y="5032690"/>
                </a:lnTo>
                <a:lnTo>
                  <a:pt x="3705488" y="5013640"/>
                </a:lnTo>
                <a:lnTo>
                  <a:pt x="3667388" y="4994590"/>
                </a:lnTo>
                <a:lnTo>
                  <a:pt x="3630876" y="4978715"/>
                </a:lnTo>
                <a:lnTo>
                  <a:pt x="3589601" y="4962840"/>
                </a:lnTo>
                <a:lnTo>
                  <a:pt x="3543563" y="4946965"/>
                </a:lnTo>
                <a:lnTo>
                  <a:pt x="3491176" y="4935853"/>
                </a:lnTo>
                <a:lnTo>
                  <a:pt x="3430851" y="4929503"/>
                </a:lnTo>
                <a:lnTo>
                  <a:pt x="3361001" y="4926328"/>
                </a:lnTo>
                <a:lnTo>
                  <a:pt x="3294326" y="4929503"/>
                </a:lnTo>
                <a:lnTo>
                  <a:pt x="3234001" y="4935853"/>
                </a:lnTo>
                <a:lnTo>
                  <a:pt x="3181613" y="4946965"/>
                </a:lnTo>
                <a:lnTo>
                  <a:pt x="3135576" y="4962840"/>
                </a:lnTo>
                <a:lnTo>
                  <a:pt x="3094301" y="4978715"/>
                </a:lnTo>
                <a:lnTo>
                  <a:pt x="3057788" y="4994590"/>
                </a:lnTo>
                <a:lnTo>
                  <a:pt x="3019688" y="5013640"/>
                </a:lnTo>
                <a:lnTo>
                  <a:pt x="2981588" y="5032690"/>
                </a:lnTo>
                <a:lnTo>
                  <a:pt x="2945076" y="5051740"/>
                </a:lnTo>
                <a:lnTo>
                  <a:pt x="2903801" y="5067615"/>
                </a:lnTo>
                <a:lnTo>
                  <a:pt x="2857763" y="5081903"/>
                </a:lnTo>
                <a:lnTo>
                  <a:pt x="2805376" y="5093015"/>
                </a:lnTo>
                <a:lnTo>
                  <a:pt x="2745051" y="5100953"/>
                </a:lnTo>
                <a:lnTo>
                  <a:pt x="2676788" y="5102540"/>
                </a:lnTo>
                <a:lnTo>
                  <a:pt x="2608526" y="5100953"/>
                </a:lnTo>
                <a:lnTo>
                  <a:pt x="2548201" y="5093015"/>
                </a:lnTo>
                <a:lnTo>
                  <a:pt x="2495813" y="5081903"/>
                </a:lnTo>
                <a:lnTo>
                  <a:pt x="2449776" y="5067615"/>
                </a:lnTo>
                <a:lnTo>
                  <a:pt x="2408501" y="5051740"/>
                </a:lnTo>
                <a:lnTo>
                  <a:pt x="2371988" y="5032690"/>
                </a:lnTo>
                <a:lnTo>
                  <a:pt x="2333888" y="5013640"/>
                </a:lnTo>
                <a:lnTo>
                  <a:pt x="2295788" y="4994590"/>
                </a:lnTo>
                <a:lnTo>
                  <a:pt x="2259276" y="4978715"/>
                </a:lnTo>
                <a:lnTo>
                  <a:pt x="2218001" y="4962840"/>
                </a:lnTo>
                <a:lnTo>
                  <a:pt x="2171963" y="4946965"/>
                </a:lnTo>
                <a:lnTo>
                  <a:pt x="2119576" y="4935853"/>
                </a:lnTo>
                <a:lnTo>
                  <a:pt x="2059251" y="4929503"/>
                </a:lnTo>
                <a:lnTo>
                  <a:pt x="1990988" y="4926328"/>
                </a:lnTo>
                <a:lnTo>
                  <a:pt x="1922726" y="4929503"/>
                </a:lnTo>
                <a:lnTo>
                  <a:pt x="1862401" y="4935853"/>
                </a:lnTo>
                <a:lnTo>
                  <a:pt x="1810013" y="4946965"/>
                </a:lnTo>
                <a:lnTo>
                  <a:pt x="1763976" y="4962840"/>
                </a:lnTo>
                <a:lnTo>
                  <a:pt x="1722701" y="4978715"/>
                </a:lnTo>
                <a:lnTo>
                  <a:pt x="1686188" y="4994590"/>
                </a:lnTo>
                <a:lnTo>
                  <a:pt x="1648088" y="5013640"/>
                </a:lnTo>
                <a:lnTo>
                  <a:pt x="1609988" y="5032690"/>
                </a:lnTo>
                <a:lnTo>
                  <a:pt x="1573476" y="5051740"/>
                </a:lnTo>
                <a:lnTo>
                  <a:pt x="1532201" y="5067615"/>
                </a:lnTo>
                <a:lnTo>
                  <a:pt x="1486163" y="5081903"/>
                </a:lnTo>
                <a:lnTo>
                  <a:pt x="1433776" y="5093015"/>
                </a:lnTo>
                <a:lnTo>
                  <a:pt x="1373451" y="5100953"/>
                </a:lnTo>
                <a:lnTo>
                  <a:pt x="1305188" y="5102540"/>
                </a:lnTo>
                <a:lnTo>
                  <a:pt x="1236926" y="5100953"/>
                </a:lnTo>
                <a:lnTo>
                  <a:pt x="1176601" y="5093015"/>
                </a:lnTo>
                <a:lnTo>
                  <a:pt x="1124213" y="5081903"/>
                </a:lnTo>
                <a:lnTo>
                  <a:pt x="1078176" y="5067615"/>
                </a:lnTo>
                <a:lnTo>
                  <a:pt x="1036901" y="5051740"/>
                </a:lnTo>
                <a:lnTo>
                  <a:pt x="1000388" y="5032690"/>
                </a:lnTo>
                <a:lnTo>
                  <a:pt x="962288" y="5013640"/>
                </a:lnTo>
                <a:lnTo>
                  <a:pt x="924188" y="4994590"/>
                </a:lnTo>
                <a:lnTo>
                  <a:pt x="887676" y="4978715"/>
                </a:lnTo>
                <a:lnTo>
                  <a:pt x="846401" y="4962840"/>
                </a:lnTo>
                <a:lnTo>
                  <a:pt x="800363" y="4946965"/>
                </a:lnTo>
                <a:lnTo>
                  <a:pt x="747976" y="4935853"/>
                </a:lnTo>
                <a:lnTo>
                  <a:pt x="687651" y="4929503"/>
                </a:lnTo>
                <a:lnTo>
                  <a:pt x="619388" y="4926328"/>
                </a:lnTo>
                <a:lnTo>
                  <a:pt x="551126" y="4929503"/>
                </a:lnTo>
                <a:lnTo>
                  <a:pt x="490801" y="4935853"/>
                </a:lnTo>
                <a:lnTo>
                  <a:pt x="438413" y="4946965"/>
                </a:lnTo>
                <a:lnTo>
                  <a:pt x="392376" y="4962840"/>
                </a:lnTo>
                <a:lnTo>
                  <a:pt x="351101" y="4978715"/>
                </a:lnTo>
                <a:lnTo>
                  <a:pt x="314588" y="4994590"/>
                </a:lnTo>
                <a:lnTo>
                  <a:pt x="276488" y="5013640"/>
                </a:lnTo>
                <a:lnTo>
                  <a:pt x="238388" y="5032690"/>
                </a:lnTo>
                <a:lnTo>
                  <a:pt x="201876" y="5051740"/>
                </a:lnTo>
                <a:lnTo>
                  <a:pt x="160601" y="5067615"/>
                </a:lnTo>
                <a:lnTo>
                  <a:pt x="114563" y="5081903"/>
                </a:lnTo>
                <a:lnTo>
                  <a:pt x="62176" y="5093015"/>
                </a:lnTo>
                <a:lnTo>
                  <a:pt x="1851" y="5100953"/>
                </a:lnTo>
                <a:lnTo>
                  <a:pt x="0" y="51009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D6C7A-768F-4BA9-AB18-A8E0EBFB4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0257" y="864911"/>
            <a:ext cx="9031484" cy="3467282"/>
          </a:xfrm>
        </p:spPr>
        <p:txBody>
          <a:bodyPr anchor="ctr">
            <a:normAutofit/>
          </a:bodyPr>
          <a:lstStyle/>
          <a:p>
            <a:r>
              <a:rPr lang="en-GB" sz="8800" dirty="0"/>
              <a:t>Welcome everyone!</a:t>
            </a:r>
            <a:endParaRPr lang="en-US" sz="8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8C1887B-FB03-4296-8352-8CFA0080F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4926330"/>
            <a:ext cx="12191996" cy="320591"/>
          </a:xfrm>
          <a:custGeom>
            <a:avLst/>
            <a:gdLst>
              <a:gd name="connsiteX0" fmla="*/ 619389 w 12191996"/>
              <a:gd name="connsiteY0" fmla="*/ 0 h 320591"/>
              <a:gd name="connsiteX1" fmla="*/ 687652 w 12191996"/>
              <a:gd name="connsiteY1" fmla="*/ 3175 h 320591"/>
              <a:gd name="connsiteX2" fmla="*/ 747977 w 12191996"/>
              <a:gd name="connsiteY2" fmla="*/ 9525 h 320591"/>
              <a:gd name="connsiteX3" fmla="*/ 800364 w 12191996"/>
              <a:gd name="connsiteY3" fmla="*/ 20637 h 320591"/>
              <a:gd name="connsiteX4" fmla="*/ 846402 w 12191996"/>
              <a:gd name="connsiteY4" fmla="*/ 36512 h 320591"/>
              <a:gd name="connsiteX5" fmla="*/ 887677 w 12191996"/>
              <a:gd name="connsiteY5" fmla="*/ 52387 h 320591"/>
              <a:gd name="connsiteX6" fmla="*/ 924189 w 12191996"/>
              <a:gd name="connsiteY6" fmla="*/ 68262 h 320591"/>
              <a:gd name="connsiteX7" fmla="*/ 962289 w 12191996"/>
              <a:gd name="connsiteY7" fmla="*/ 87312 h 320591"/>
              <a:gd name="connsiteX8" fmla="*/ 1000389 w 12191996"/>
              <a:gd name="connsiteY8" fmla="*/ 106362 h 320591"/>
              <a:gd name="connsiteX9" fmla="*/ 1036902 w 12191996"/>
              <a:gd name="connsiteY9" fmla="*/ 125412 h 320591"/>
              <a:gd name="connsiteX10" fmla="*/ 1078177 w 12191996"/>
              <a:gd name="connsiteY10" fmla="*/ 141287 h 320591"/>
              <a:gd name="connsiteX11" fmla="*/ 1124214 w 12191996"/>
              <a:gd name="connsiteY11" fmla="*/ 155575 h 320591"/>
              <a:gd name="connsiteX12" fmla="*/ 1176602 w 12191996"/>
              <a:gd name="connsiteY12" fmla="*/ 166687 h 320591"/>
              <a:gd name="connsiteX13" fmla="*/ 1236927 w 12191996"/>
              <a:gd name="connsiteY13" fmla="*/ 174625 h 320591"/>
              <a:gd name="connsiteX14" fmla="*/ 1305189 w 12191996"/>
              <a:gd name="connsiteY14" fmla="*/ 176212 h 320591"/>
              <a:gd name="connsiteX15" fmla="*/ 1373452 w 12191996"/>
              <a:gd name="connsiteY15" fmla="*/ 174625 h 320591"/>
              <a:gd name="connsiteX16" fmla="*/ 1433777 w 12191996"/>
              <a:gd name="connsiteY16" fmla="*/ 166687 h 320591"/>
              <a:gd name="connsiteX17" fmla="*/ 1486164 w 12191996"/>
              <a:gd name="connsiteY17" fmla="*/ 155575 h 320591"/>
              <a:gd name="connsiteX18" fmla="*/ 1532202 w 12191996"/>
              <a:gd name="connsiteY18" fmla="*/ 141287 h 320591"/>
              <a:gd name="connsiteX19" fmla="*/ 1573477 w 12191996"/>
              <a:gd name="connsiteY19" fmla="*/ 125412 h 320591"/>
              <a:gd name="connsiteX20" fmla="*/ 1609989 w 12191996"/>
              <a:gd name="connsiteY20" fmla="*/ 106362 h 320591"/>
              <a:gd name="connsiteX21" fmla="*/ 1648089 w 12191996"/>
              <a:gd name="connsiteY21" fmla="*/ 87312 h 320591"/>
              <a:gd name="connsiteX22" fmla="*/ 1686189 w 12191996"/>
              <a:gd name="connsiteY22" fmla="*/ 68262 h 320591"/>
              <a:gd name="connsiteX23" fmla="*/ 1722702 w 12191996"/>
              <a:gd name="connsiteY23" fmla="*/ 52387 h 320591"/>
              <a:gd name="connsiteX24" fmla="*/ 1763977 w 12191996"/>
              <a:gd name="connsiteY24" fmla="*/ 36512 h 320591"/>
              <a:gd name="connsiteX25" fmla="*/ 1810014 w 12191996"/>
              <a:gd name="connsiteY25" fmla="*/ 20637 h 320591"/>
              <a:gd name="connsiteX26" fmla="*/ 1862402 w 12191996"/>
              <a:gd name="connsiteY26" fmla="*/ 9525 h 320591"/>
              <a:gd name="connsiteX27" fmla="*/ 1922727 w 12191996"/>
              <a:gd name="connsiteY27" fmla="*/ 3175 h 320591"/>
              <a:gd name="connsiteX28" fmla="*/ 1990989 w 12191996"/>
              <a:gd name="connsiteY28" fmla="*/ 0 h 320591"/>
              <a:gd name="connsiteX29" fmla="*/ 2059252 w 12191996"/>
              <a:gd name="connsiteY29" fmla="*/ 3175 h 320591"/>
              <a:gd name="connsiteX30" fmla="*/ 2119577 w 12191996"/>
              <a:gd name="connsiteY30" fmla="*/ 9525 h 320591"/>
              <a:gd name="connsiteX31" fmla="*/ 2171964 w 12191996"/>
              <a:gd name="connsiteY31" fmla="*/ 20637 h 320591"/>
              <a:gd name="connsiteX32" fmla="*/ 2218002 w 12191996"/>
              <a:gd name="connsiteY32" fmla="*/ 36512 h 320591"/>
              <a:gd name="connsiteX33" fmla="*/ 2259277 w 12191996"/>
              <a:gd name="connsiteY33" fmla="*/ 52387 h 320591"/>
              <a:gd name="connsiteX34" fmla="*/ 2295789 w 12191996"/>
              <a:gd name="connsiteY34" fmla="*/ 68262 h 320591"/>
              <a:gd name="connsiteX35" fmla="*/ 2333889 w 12191996"/>
              <a:gd name="connsiteY35" fmla="*/ 87312 h 320591"/>
              <a:gd name="connsiteX36" fmla="*/ 2371989 w 12191996"/>
              <a:gd name="connsiteY36" fmla="*/ 106362 h 320591"/>
              <a:gd name="connsiteX37" fmla="*/ 2408502 w 12191996"/>
              <a:gd name="connsiteY37" fmla="*/ 125412 h 320591"/>
              <a:gd name="connsiteX38" fmla="*/ 2449777 w 12191996"/>
              <a:gd name="connsiteY38" fmla="*/ 141287 h 320591"/>
              <a:gd name="connsiteX39" fmla="*/ 2495814 w 12191996"/>
              <a:gd name="connsiteY39" fmla="*/ 155575 h 320591"/>
              <a:gd name="connsiteX40" fmla="*/ 2548202 w 12191996"/>
              <a:gd name="connsiteY40" fmla="*/ 166687 h 320591"/>
              <a:gd name="connsiteX41" fmla="*/ 2608527 w 12191996"/>
              <a:gd name="connsiteY41" fmla="*/ 174625 h 320591"/>
              <a:gd name="connsiteX42" fmla="*/ 2676789 w 12191996"/>
              <a:gd name="connsiteY42" fmla="*/ 176212 h 320591"/>
              <a:gd name="connsiteX43" fmla="*/ 2745052 w 12191996"/>
              <a:gd name="connsiteY43" fmla="*/ 174625 h 320591"/>
              <a:gd name="connsiteX44" fmla="*/ 2805377 w 12191996"/>
              <a:gd name="connsiteY44" fmla="*/ 166687 h 320591"/>
              <a:gd name="connsiteX45" fmla="*/ 2857764 w 12191996"/>
              <a:gd name="connsiteY45" fmla="*/ 155575 h 320591"/>
              <a:gd name="connsiteX46" fmla="*/ 2903802 w 12191996"/>
              <a:gd name="connsiteY46" fmla="*/ 141287 h 320591"/>
              <a:gd name="connsiteX47" fmla="*/ 2945077 w 12191996"/>
              <a:gd name="connsiteY47" fmla="*/ 125412 h 320591"/>
              <a:gd name="connsiteX48" fmla="*/ 2981589 w 12191996"/>
              <a:gd name="connsiteY48" fmla="*/ 106362 h 320591"/>
              <a:gd name="connsiteX49" fmla="*/ 3019689 w 12191996"/>
              <a:gd name="connsiteY49" fmla="*/ 87312 h 320591"/>
              <a:gd name="connsiteX50" fmla="*/ 3057789 w 12191996"/>
              <a:gd name="connsiteY50" fmla="*/ 68262 h 320591"/>
              <a:gd name="connsiteX51" fmla="*/ 3094302 w 12191996"/>
              <a:gd name="connsiteY51" fmla="*/ 52387 h 320591"/>
              <a:gd name="connsiteX52" fmla="*/ 3135577 w 12191996"/>
              <a:gd name="connsiteY52" fmla="*/ 36512 h 320591"/>
              <a:gd name="connsiteX53" fmla="*/ 3181614 w 12191996"/>
              <a:gd name="connsiteY53" fmla="*/ 20637 h 320591"/>
              <a:gd name="connsiteX54" fmla="*/ 3234002 w 12191996"/>
              <a:gd name="connsiteY54" fmla="*/ 9525 h 320591"/>
              <a:gd name="connsiteX55" fmla="*/ 3294327 w 12191996"/>
              <a:gd name="connsiteY55" fmla="*/ 3175 h 320591"/>
              <a:gd name="connsiteX56" fmla="*/ 3361002 w 12191996"/>
              <a:gd name="connsiteY56" fmla="*/ 0 h 320591"/>
              <a:gd name="connsiteX57" fmla="*/ 3430852 w 12191996"/>
              <a:gd name="connsiteY57" fmla="*/ 3175 h 320591"/>
              <a:gd name="connsiteX58" fmla="*/ 3491177 w 12191996"/>
              <a:gd name="connsiteY58" fmla="*/ 9525 h 320591"/>
              <a:gd name="connsiteX59" fmla="*/ 3543564 w 12191996"/>
              <a:gd name="connsiteY59" fmla="*/ 20637 h 320591"/>
              <a:gd name="connsiteX60" fmla="*/ 3589602 w 12191996"/>
              <a:gd name="connsiteY60" fmla="*/ 36512 h 320591"/>
              <a:gd name="connsiteX61" fmla="*/ 3630877 w 12191996"/>
              <a:gd name="connsiteY61" fmla="*/ 52387 h 320591"/>
              <a:gd name="connsiteX62" fmla="*/ 3667389 w 12191996"/>
              <a:gd name="connsiteY62" fmla="*/ 68262 h 320591"/>
              <a:gd name="connsiteX63" fmla="*/ 3705489 w 12191996"/>
              <a:gd name="connsiteY63" fmla="*/ 87312 h 320591"/>
              <a:gd name="connsiteX64" fmla="*/ 3743589 w 12191996"/>
              <a:gd name="connsiteY64" fmla="*/ 106362 h 320591"/>
              <a:gd name="connsiteX65" fmla="*/ 3780102 w 12191996"/>
              <a:gd name="connsiteY65" fmla="*/ 125412 h 320591"/>
              <a:gd name="connsiteX66" fmla="*/ 3821377 w 12191996"/>
              <a:gd name="connsiteY66" fmla="*/ 141287 h 320591"/>
              <a:gd name="connsiteX67" fmla="*/ 3867414 w 12191996"/>
              <a:gd name="connsiteY67" fmla="*/ 155575 h 320591"/>
              <a:gd name="connsiteX68" fmla="*/ 3919802 w 12191996"/>
              <a:gd name="connsiteY68" fmla="*/ 166687 h 320591"/>
              <a:gd name="connsiteX69" fmla="*/ 3980127 w 12191996"/>
              <a:gd name="connsiteY69" fmla="*/ 174625 h 320591"/>
              <a:gd name="connsiteX70" fmla="*/ 4048389 w 12191996"/>
              <a:gd name="connsiteY70" fmla="*/ 176212 h 320591"/>
              <a:gd name="connsiteX71" fmla="*/ 4116652 w 12191996"/>
              <a:gd name="connsiteY71" fmla="*/ 174625 h 320591"/>
              <a:gd name="connsiteX72" fmla="*/ 4176977 w 12191996"/>
              <a:gd name="connsiteY72" fmla="*/ 166687 h 320591"/>
              <a:gd name="connsiteX73" fmla="*/ 4229364 w 12191996"/>
              <a:gd name="connsiteY73" fmla="*/ 155575 h 320591"/>
              <a:gd name="connsiteX74" fmla="*/ 4275402 w 12191996"/>
              <a:gd name="connsiteY74" fmla="*/ 141287 h 320591"/>
              <a:gd name="connsiteX75" fmla="*/ 4316677 w 12191996"/>
              <a:gd name="connsiteY75" fmla="*/ 125412 h 320591"/>
              <a:gd name="connsiteX76" fmla="*/ 4353189 w 12191996"/>
              <a:gd name="connsiteY76" fmla="*/ 106362 h 320591"/>
              <a:gd name="connsiteX77" fmla="*/ 4429389 w 12191996"/>
              <a:gd name="connsiteY77" fmla="*/ 68262 h 320591"/>
              <a:gd name="connsiteX78" fmla="*/ 4465902 w 12191996"/>
              <a:gd name="connsiteY78" fmla="*/ 52387 h 320591"/>
              <a:gd name="connsiteX79" fmla="*/ 4507177 w 12191996"/>
              <a:gd name="connsiteY79" fmla="*/ 36512 h 320591"/>
              <a:gd name="connsiteX80" fmla="*/ 4553215 w 12191996"/>
              <a:gd name="connsiteY80" fmla="*/ 20637 h 320591"/>
              <a:gd name="connsiteX81" fmla="*/ 4605602 w 12191996"/>
              <a:gd name="connsiteY81" fmla="*/ 9525 h 320591"/>
              <a:gd name="connsiteX82" fmla="*/ 4665928 w 12191996"/>
              <a:gd name="connsiteY82" fmla="*/ 3175 h 320591"/>
              <a:gd name="connsiteX83" fmla="*/ 4734189 w 12191996"/>
              <a:gd name="connsiteY83" fmla="*/ 0 h 320591"/>
              <a:gd name="connsiteX84" fmla="*/ 4802453 w 12191996"/>
              <a:gd name="connsiteY84" fmla="*/ 3175 h 320591"/>
              <a:gd name="connsiteX85" fmla="*/ 4862777 w 12191996"/>
              <a:gd name="connsiteY85" fmla="*/ 9525 h 320591"/>
              <a:gd name="connsiteX86" fmla="*/ 4915165 w 12191996"/>
              <a:gd name="connsiteY86" fmla="*/ 20637 h 320591"/>
              <a:gd name="connsiteX87" fmla="*/ 4961201 w 12191996"/>
              <a:gd name="connsiteY87" fmla="*/ 36512 h 320591"/>
              <a:gd name="connsiteX88" fmla="*/ 5002477 w 12191996"/>
              <a:gd name="connsiteY88" fmla="*/ 52387 h 320591"/>
              <a:gd name="connsiteX89" fmla="*/ 5038989 w 12191996"/>
              <a:gd name="connsiteY89" fmla="*/ 68262 h 320591"/>
              <a:gd name="connsiteX90" fmla="*/ 5077090 w 12191996"/>
              <a:gd name="connsiteY90" fmla="*/ 87312 h 320591"/>
              <a:gd name="connsiteX91" fmla="*/ 5115189 w 12191996"/>
              <a:gd name="connsiteY91" fmla="*/ 106362 h 320591"/>
              <a:gd name="connsiteX92" fmla="*/ 5151701 w 12191996"/>
              <a:gd name="connsiteY92" fmla="*/ 125412 h 320591"/>
              <a:gd name="connsiteX93" fmla="*/ 5192977 w 12191996"/>
              <a:gd name="connsiteY93" fmla="*/ 141287 h 320591"/>
              <a:gd name="connsiteX94" fmla="*/ 5239014 w 12191996"/>
              <a:gd name="connsiteY94" fmla="*/ 155575 h 320591"/>
              <a:gd name="connsiteX95" fmla="*/ 5291401 w 12191996"/>
              <a:gd name="connsiteY95" fmla="*/ 166687 h 320591"/>
              <a:gd name="connsiteX96" fmla="*/ 5351727 w 12191996"/>
              <a:gd name="connsiteY96" fmla="*/ 174625 h 320591"/>
              <a:gd name="connsiteX97" fmla="*/ 5410199 w 12191996"/>
              <a:gd name="connsiteY97" fmla="*/ 175985 h 320591"/>
              <a:gd name="connsiteX98" fmla="*/ 5468671 w 12191996"/>
              <a:gd name="connsiteY98" fmla="*/ 174625 h 320591"/>
              <a:gd name="connsiteX99" fmla="*/ 5528996 w 12191996"/>
              <a:gd name="connsiteY99" fmla="*/ 166687 h 320591"/>
              <a:gd name="connsiteX100" fmla="*/ 5581383 w 12191996"/>
              <a:gd name="connsiteY100" fmla="*/ 155575 h 320591"/>
              <a:gd name="connsiteX101" fmla="*/ 5627421 w 12191996"/>
              <a:gd name="connsiteY101" fmla="*/ 141287 h 320591"/>
              <a:gd name="connsiteX102" fmla="*/ 5668696 w 12191996"/>
              <a:gd name="connsiteY102" fmla="*/ 125412 h 320591"/>
              <a:gd name="connsiteX103" fmla="*/ 5705209 w 12191996"/>
              <a:gd name="connsiteY103" fmla="*/ 106362 h 320591"/>
              <a:gd name="connsiteX104" fmla="*/ 5743308 w 12191996"/>
              <a:gd name="connsiteY104" fmla="*/ 87312 h 320591"/>
              <a:gd name="connsiteX105" fmla="*/ 5781408 w 12191996"/>
              <a:gd name="connsiteY105" fmla="*/ 68262 h 320591"/>
              <a:gd name="connsiteX106" fmla="*/ 5817921 w 12191996"/>
              <a:gd name="connsiteY106" fmla="*/ 52387 h 320591"/>
              <a:gd name="connsiteX107" fmla="*/ 5859196 w 12191996"/>
              <a:gd name="connsiteY107" fmla="*/ 36512 h 320591"/>
              <a:gd name="connsiteX108" fmla="*/ 5905234 w 12191996"/>
              <a:gd name="connsiteY108" fmla="*/ 20637 h 320591"/>
              <a:gd name="connsiteX109" fmla="*/ 5957621 w 12191996"/>
              <a:gd name="connsiteY109" fmla="*/ 9525 h 320591"/>
              <a:gd name="connsiteX110" fmla="*/ 6017947 w 12191996"/>
              <a:gd name="connsiteY110" fmla="*/ 3175 h 320591"/>
              <a:gd name="connsiteX111" fmla="*/ 6086209 w 12191996"/>
              <a:gd name="connsiteY111" fmla="*/ 0 h 320591"/>
              <a:gd name="connsiteX112" fmla="*/ 6095999 w 12191996"/>
              <a:gd name="connsiteY112" fmla="*/ 455 h 320591"/>
              <a:gd name="connsiteX113" fmla="*/ 6105789 w 12191996"/>
              <a:gd name="connsiteY113" fmla="*/ 0 h 320591"/>
              <a:gd name="connsiteX114" fmla="*/ 6174052 w 12191996"/>
              <a:gd name="connsiteY114" fmla="*/ 3175 h 320591"/>
              <a:gd name="connsiteX115" fmla="*/ 6234377 w 12191996"/>
              <a:gd name="connsiteY115" fmla="*/ 9525 h 320591"/>
              <a:gd name="connsiteX116" fmla="*/ 6286764 w 12191996"/>
              <a:gd name="connsiteY116" fmla="*/ 20637 h 320591"/>
              <a:gd name="connsiteX117" fmla="*/ 6332802 w 12191996"/>
              <a:gd name="connsiteY117" fmla="*/ 36512 h 320591"/>
              <a:gd name="connsiteX118" fmla="*/ 6374077 w 12191996"/>
              <a:gd name="connsiteY118" fmla="*/ 52387 h 320591"/>
              <a:gd name="connsiteX119" fmla="*/ 6410589 w 12191996"/>
              <a:gd name="connsiteY119" fmla="*/ 68262 h 320591"/>
              <a:gd name="connsiteX120" fmla="*/ 6448689 w 12191996"/>
              <a:gd name="connsiteY120" fmla="*/ 87312 h 320591"/>
              <a:gd name="connsiteX121" fmla="*/ 6486789 w 12191996"/>
              <a:gd name="connsiteY121" fmla="*/ 106362 h 320591"/>
              <a:gd name="connsiteX122" fmla="*/ 6523302 w 12191996"/>
              <a:gd name="connsiteY122" fmla="*/ 125412 h 320591"/>
              <a:gd name="connsiteX123" fmla="*/ 6564577 w 12191996"/>
              <a:gd name="connsiteY123" fmla="*/ 141287 h 320591"/>
              <a:gd name="connsiteX124" fmla="*/ 6610614 w 12191996"/>
              <a:gd name="connsiteY124" fmla="*/ 155575 h 320591"/>
              <a:gd name="connsiteX125" fmla="*/ 6663002 w 12191996"/>
              <a:gd name="connsiteY125" fmla="*/ 166687 h 320591"/>
              <a:gd name="connsiteX126" fmla="*/ 6723327 w 12191996"/>
              <a:gd name="connsiteY126" fmla="*/ 174625 h 320591"/>
              <a:gd name="connsiteX127" fmla="*/ 6781799 w 12191996"/>
              <a:gd name="connsiteY127" fmla="*/ 175985 h 320591"/>
              <a:gd name="connsiteX128" fmla="*/ 6840271 w 12191996"/>
              <a:gd name="connsiteY128" fmla="*/ 174625 h 320591"/>
              <a:gd name="connsiteX129" fmla="*/ 6900596 w 12191996"/>
              <a:gd name="connsiteY129" fmla="*/ 166687 h 320591"/>
              <a:gd name="connsiteX130" fmla="*/ 6952983 w 12191996"/>
              <a:gd name="connsiteY130" fmla="*/ 155575 h 320591"/>
              <a:gd name="connsiteX131" fmla="*/ 6999021 w 12191996"/>
              <a:gd name="connsiteY131" fmla="*/ 141287 h 320591"/>
              <a:gd name="connsiteX132" fmla="*/ 7040296 w 12191996"/>
              <a:gd name="connsiteY132" fmla="*/ 125412 h 320591"/>
              <a:gd name="connsiteX133" fmla="*/ 7076808 w 12191996"/>
              <a:gd name="connsiteY133" fmla="*/ 106362 h 320591"/>
              <a:gd name="connsiteX134" fmla="*/ 7114908 w 12191996"/>
              <a:gd name="connsiteY134" fmla="*/ 87312 h 320591"/>
              <a:gd name="connsiteX135" fmla="*/ 7153008 w 12191996"/>
              <a:gd name="connsiteY135" fmla="*/ 68262 h 320591"/>
              <a:gd name="connsiteX136" fmla="*/ 7189521 w 12191996"/>
              <a:gd name="connsiteY136" fmla="*/ 52387 h 320591"/>
              <a:gd name="connsiteX137" fmla="*/ 7230796 w 12191996"/>
              <a:gd name="connsiteY137" fmla="*/ 36512 h 320591"/>
              <a:gd name="connsiteX138" fmla="*/ 7276833 w 12191996"/>
              <a:gd name="connsiteY138" fmla="*/ 20637 h 320591"/>
              <a:gd name="connsiteX139" fmla="*/ 7329221 w 12191996"/>
              <a:gd name="connsiteY139" fmla="*/ 9525 h 320591"/>
              <a:gd name="connsiteX140" fmla="*/ 7389546 w 12191996"/>
              <a:gd name="connsiteY140" fmla="*/ 3175 h 320591"/>
              <a:gd name="connsiteX141" fmla="*/ 7457808 w 12191996"/>
              <a:gd name="connsiteY141" fmla="*/ 0 h 320591"/>
              <a:gd name="connsiteX142" fmla="*/ 7526071 w 12191996"/>
              <a:gd name="connsiteY142" fmla="*/ 3175 h 320591"/>
              <a:gd name="connsiteX143" fmla="*/ 7586396 w 12191996"/>
              <a:gd name="connsiteY143" fmla="*/ 9525 h 320591"/>
              <a:gd name="connsiteX144" fmla="*/ 7638783 w 12191996"/>
              <a:gd name="connsiteY144" fmla="*/ 20637 h 320591"/>
              <a:gd name="connsiteX145" fmla="*/ 7684821 w 12191996"/>
              <a:gd name="connsiteY145" fmla="*/ 36512 h 320591"/>
              <a:gd name="connsiteX146" fmla="*/ 7726096 w 12191996"/>
              <a:gd name="connsiteY146" fmla="*/ 52387 h 320591"/>
              <a:gd name="connsiteX147" fmla="*/ 7762608 w 12191996"/>
              <a:gd name="connsiteY147" fmla="*/ 68262 h 320591"/>
              <a:gd name="connsiteX148" fmla="*/ 7800708 w 12191996"/>
              <a:gd name="connsiteY148" fmla="*/ 87312 h 320591"/>
              <a:gd name="connsiteX149" fmla="*/ 7838808 w 12191996"/>
              <a:gd name="connsiteY149" fmla="*/ 106362 h 320591"/>
              <a:gd name="connsiteX150" fmla="*/ 7875321 w 12191996"/>
              <a:gd name="connsiteY150" fmla="*/ 125412 h 320591"/>
              <a:gd name="connsiteX151" fmla="*/ 7916596 w 12191996"/>
              <a:gd name="connsiteY151" fmla="*/ 141287 h 320591"/>
              <a:gd name="connsiteX152" fmla="*/ 7962633 w 12191996"/>
              <a:gd name="connsiteY152" fmla="*/ 155575 h 320591"/>
              <a:gd name="connsiteX153" fmla="*/ 8015021 w 12191996"/>
              <a:gd name="connsiteY153" fmla="*/ 166687 h 320591"/>
              <a:gd name="connsiteX154" fmla="*/ 8075346 w 12191996"/>
              <a:gd name="connsiteY154" fmla="*/ 174625 h 320591"/>
              <a:gd name="connsiteX155" fmla="*/ 8143608 w 12191996"/>
              <a:gd name="connsiteY155" fmla="*/ 176212 h 320591"/>
              <a:gd name="connsiteX156" fmla="*/ 8211871 w 12191996"/>
              <a:gd name="connsiteY156" fmla="*/ 174625 h 320591"/>
              <a:gd name="connsiteX157" fmla="*/ 8272196 w 12191996"/>
              <a:gd name="connsiteY157" fmla="*/ 166687 h 320591"/>
              <a:gd name="connsiteX158" fmla="*/ 8324583 w 12191996"/>
              <a:gd name="connsiteY158" fmla="*/ 155575 h 320591"/>
              <a:gd name="connsiteX159" fmla="*/ 8370621 w 12191996"/>
              <a:gd name="connsiteY159" fmla="*/ 141287 h 320591"/>
              <a:gd name="connsiteX160" fmla="*/ 8411896 w 12191996"/>
              <a:gd name="connsiteY160" fmla="*/ 125412 h 320591"/>
              <a:gd name="connsiteX161" fmla="*/ 8448408 w 12191996"/>
              <a:gd name="connsiteY161" fmla="*/ 106362 h 320591"/>
              <a:gd name="connsiteX162" fmla="*/ 8486508 w 12191996"/>
              <a:gd name="connsiteY162" fmla="*/ 87312 h 320591"/>
              <a:gd name="connsiteX163" fmla="*/ 8524608 w 12191996"/>
              <a:gd name="connsiteY163" fmla="*/ 68262 h 320591"/>
              <a:gd name="connsiteX164" fmla="*/ 8561120 w 12191996"/>
              <a:gd name="connsiteY164" fmla="*/ 52387 h 320591"/>
              <a:gd name="connsiteX165" fmla="*/ 8602396 w 12191996"/>
              <a:gd name="connsiteY165" fmla="*/ 36512 h 320591"/>
              <a:gd name="connsiteX166" fmla="*/ 8648432 w 12191996"/>
              <a:gd name="connsiteY166" fmla="*/ 20637 h 320591"/>
              <a:gd name="connsiteX167" fmla="*/ 8700820 w 12191996"/>
              <a:gd name="connsiteY167" fmla="*/ 9525 h 320591"/>
              <a:gd name="connsiteX168" fmla="*/ 8761146 w 12191996"/>
              <a:gd name="connsiteY168" fmla="*/ 3175 h 320591"/>
              <a:gd name="connsiteX169" fmla="*/ 8827820 w 12191996"/>
              <a:gd name="connsiteY169" fmla="*/ 0 h 320591"/>
              <a:gd name="connsiteX170" fmla="*/ 8897670 w 12191996"/>
              <a:gd name="connsiteY170" fmla="*/ 3175 h 320591"/>
              <a:gd name="connsiteX171" fmla="*/ 8957996 w 12191996"/>
              <a:gd name="connsiteY171" fmla="*/ 9525 h 320591"/>
              <a:gd name="connsiteX172" fmla="*/ 9010382 w 12191996"/>
              <a:gd name="connsiteY172" fmla="*/ 20637 h 320591"/>
              <a:gd name="connsiteX173" fmla="*/ 9056420 w 12191996"/>
              <a:gd name="connsiteY173" fmla="*/ 36512 h 320591"/>
              <a:gd name="connsiteX174" fmla="*/ 9097696 w 12191996"/>
              <a:gd name="connsiteY174" fmla="*/ 52387 h 320591"/>
              <a:gd name="connsiteX175" fmla="*/ 9134208 w 12191996"/>
              <a:gd name="connsiteY175" fmla="*/ 68262 h 320591"/>
              <a:gd name="connsiteX176" fmla="*/ 9172308 w 12191996"/>
              <a:gd name="connsiteY176" fmla="*/ 87312 h 320591"/>
              <a:gd name="connsiteX177" fmla="*/ 9210408 w 12191996"/>
              <a:gd name="connsiteY177" fmla="*/ 106362 h 320591"/>
              <a:gd name="connsiteX178" fmla="*/ 9246920 w 12191996"/>
              <a:gd name="connsiteY178" fmla="*/ 125412 h 320591"/>
              <a:gd name="connsiteX179" fmla="*/ 9288196 w 12191996"/>
              <a:gd name="connsiteY179" fmla="*/ 141287 h 320591"/>
              <a:gd name="connsiteX180" fmla="*/ 9334232 w 12191996"/>
              <a:gd name="connsiteY180" fmla="*/ 155575 h 320591"/>
              <a:gd name="connsiteX181" fmla="*/ 9386620 w 12191996"/>
              <a:gd name="connsiteY181" fmla="*/ 166687 h 320591"/>
              <a:gd name="connsiteX182" fmla="*/ 9446946 w 12191996"/>
              <a:gd name="connsiteY182" fmla="*/ 174625 h 320591"/>
              <a:gd name="connsiteX183" fmla="*/ 9515208 w 12191996"/>
              <a:gd name="connsiteY183" fmla="*/ 176212 h 320591"/>
              <a:gd name="connsiteX184" fmla="*/ 9583470 w 12191996"/>
              <a:gd name="connsiteY184" fmla="*/ 174625 h 320591"/>
              <a:gd name="connsiteX185" fmla="*/ 9643796 w 12191996"/>
              <a:gd name="connsiteY185" fmla="*/ 166687 h 320591"/>
              <a:gd name="connsiteX186" fmla="*/ 9696182 w 12191996"/>
              <a:gd name="connsiteY186" fmla="*/ 155575 h 320591"/>
              <a:gd name="connsiteX187" fmla="*/ 9742220 w 12191996"/>
              <a:gd name="connsiteY187" fmla="*/ 141287 h 320591"/>
              <a:gd name="connsiteX188" fmla="*/ 9783496 w 12191996"/>
              <a:gd name="connsiteY188" fmla="*/ 125412 h 320591"/>
              <a:gd name="connsiteX189" fmla="*/ 9820008 w 12191996"/>
              <a:gd name="connsiteY189" fmla="*/ 106362 h 320591"/>
              <a:gd name="connsiteX190" fmla="*/ 9896208 w 12191996"/>
              <a:gd name="connsiteY190" fmla="*/ 68262 h 320591"/>
              <a:gd name="connsiteX191" fmla="*/ 9932720 w 12191996"/>
              <a:gd name="connsiteY191" fmla="*/ 52387 h 320591"/>
              <a:gd name="connsiteX192" fmla="*/ 9973996 w 12191996"/>
              <a:gd name="connsiteY192" fmla="*/ 36512 h 320591"/>
              <a:gd name="connsiteX193" fmla="*/ 10020032 w 12191996"/>
              <a:gd name="connsiteY193" fmla="*/ 20637 h 320591"/>
              <a:gd name="connsiteX194" fmla="*/ 10072420 w 12191996"/>
              <a:gd name="connsiteY194" fmla="*/ 9525 h 320591"/>
              <a:gd name="connsiteX195" fmla="*/ 10132746 w 12191996"/>
              <a:gd name="connsiteY195" fmla="*/ 3175 h 320591"/>
              <a:gd name="connsiteX196" fmla="*/ 10201008 w 12191996"/>
              <a:gd name="connsiteY196" fmla="*/ 0 h 320591"/>
              <a:gd name="connsiteX197" fmla="*/ 10269270 w 12191996"/>
              <a:gd name="connsiteY197" fmla="*/ 3175 h 320591"/>
              <a:gd name="connsiteX198" fmla="*/ 10329596 w 12191996"/>
              <a:gd name="connsiteY198" fmla="*/ 9525 h 320591"/>
              <a:gd name="connsiteX199" fmla="*/ 10381982 w 12191996"/>
              <a:gd name="connsiteY199" fmla="*/ 20637 h 320591"/>
              <a:gd name="connsiteX200" fmla="*/ 10428020 w 12191996"/>
              <a:gd name="connsiteY200" fmla="*/ 36512 h 320591"/>
              <a:gd name="connsiteX201" fmla="*/ 10469296 w 12191996"/>
              <a:gd name="connsiteY201" fmla="*/ 52387 h 320591"/>
              <a:gd name="connsiteX202" fmla="*/ 10505808 w 12191996"/>
              <a:gd name="connsiteY202" fmla="*/ 68262 h 320591"/>
              <a:gd name="connsiteX203" fmla="*/ 10543908 w 12191996"/>
              <a:gd name="connsiteY203" fmla="*/ 87312 h 320591"/>
              <a:gd name="connsiteX204" fmla="*/ 10582008 w 12191996"/>
              <a:gd name="connsiteY204" fmla="*/ 106362 h 320591"/>
              <a:gd name="connsiteX205" fmla="*/ 10618520 w 12191996"/>
              <a:gd name="connsiteY205" fmla="*/ 125412 h 320591"/>
              <a:gd name="connsiteX206" fmla="*/ 10659796 w 12191996"/>
              <a:gd name="connsiteY206" fmla="*/ 141287 h 320591"/>
              <a:gd name="connsiteX207" fmla="*/ 10705832 w 12191996"/>
              <a:gd name="connsiteY207" fmla="*/ 155575 h 320591"/>
              <a:gd name="connsiteX208" fmla="*/ 10758220 w 12191996"/>
              <a:gd name="connsiteY208" fmla="*/ 166687 h 320591"/>
              <a:gd name="connsiteX209" fmla="*/ 10818546 w 12191996"/>
              <a:gd name="connsiteY209" fmla="*/ 174625 h 320591"/>
              <a:gd name="connsiteX210" fmla="*/ 10886808 w 12191996"/>
              <a:gd name="connsiteY210" fmla="*/ 176212 h 320591"/>
              <a:gd name="connsiteX211" fmla="*/ 10955070 w 12191996"/>
              <a:gd name="connsiteY211" fmla="*/ 174625 h 320591"/>
              <a:gd name="connsiteX212" fmla="*/ 11015396 w 12191996"/>
              <a:gd name="connsiteY212" fmla="*/ 166687 h 320591"/>
              <a:gd name="connsiteX213" fmla="*/ 11067782 w 12191996"/>
              <a:gd name="connsiteY213" fmla="*/ 155575 h 320591"/>
              <a:gd name="connsiteX214" fmla="*/ 11113820 w 12191996"/>
              <a:gd name="connsiteY214" fmla="*/ 141287 h 320591"/>
              <a:gd name="connsiteX215" fmla="*/ 11155096 w 12191996"/>
              <a:gd name="connsiteY215" fmla="*/ 125412 h 320591"/>
              <a:gd name="connsiteX216" fmla="*/ 11191608 w 12191996"/>
              <a:gd name="connsiteY216" fmla="*/ 106362 h 320591"/>
              <a:gd name="connsiteX217" fmla="*/ 11229708 w 12191996"/>
              <a:gd name="connsiteY217" fmla="*/ 87312 h 320591"/>
              <a:gd name="connsiteX218" fmla="*/ 11267808 w 12191996"/>
              <a:gd name="connsiteY218" fmla="*/ 68262 h 320591"/>
              <a:gd name="connsiteX219" fmla="*/ 11304320 w 12191996"/>
              <a:gd name="connsiteY219" fmla="*/ 52387 h 320591"/>
              <a:gd name="connsiteX220" fmla="*/ 11345596 w 12191996"/>
              <a:gd name="connsiteY220" fmla="*/ 36512 h 320591"/>
              <a:gd name="connsiteX221" fmla="*/ 11391632 w 12191996"/>
              <a:gd name="connsiteY221" fmla="*/ 20637 h 320591"/>
              <a:gd name="connsiteX222" fmla="*/ 11444020 w 12191996"/>
              <a:gd name="connsiteY222" fmla="*/ 9525 h 320591"/>
              <a:gd name="connsiteX223" fmla="*/ 11504346 w 12191996"/>
              <a:gd name="connsiteY223" fmla="*/ 3175 h 320591"/>
              <a:gd name="connsiteX224" fmla="*/ 11572608 w 12191996"/>
              <a:gd name="connsiteY224" fmla="*/ 0 h 320591"/>
              <a:gd name="connsiteX225" fmla="*/ 11640870 w 12191996"/>
              <a:gd name="connsiteY225" fmla="*/ 3175 h 320591"/>
              <a:gd name="connsiteX226" fmla="*/ 11701196 w 12191996"/>
              <a:gd name="connsiteY226" fmla="*/ 9525 h 320591"/>
              <a:gd name="connsiteX227" fmla="*/ 11753582 w 12191996"/>
              <a:gd name="connsiteY227" fmla="*/ 20637 h 320591"/>
              <a:gd name="connsiteX228" fmla="*/ 11799620 w 12191996"/>
              <a:gd name="connsiteY228" fmla="*/ 36512 h 320591"/>
              <a:gd name="connsiteX229" fmla="*/ 11840896 w 12191996"/>
              <a:gd name="connsiteY229" fmla="*/ 52387 h 320591"/>
              <a:gd name="connsiteX230" fmla="*/ 11877408 w 12191996"/>
              <a:gd name="connsiteY230" fmla="*/ 68262 h 320591"/>
              <a:gd name="connsiteX231" fmla="*/ 11915508 w 12191996"/>
              <a:gd name="connsiteY231" fmla="*/ 87312 h 320591"/>
              <a:gd name="connsiteX232" fmla="*/ 11953608 w 12191996"/>
              <a:gd name="connsiteY232" fmla="*/ 106362 h 320591"/>
              <a:gd name="connsiteX233" fmla="*/ 11990120 w 12191996"/>
              <a:gd name="connsiteY233" fmla="*/ 125412 h 320591"/>
              <a:gd name="connsiteX234" fmla="*/ 12031396 w 12191996"/>
              <a:gd name="connsiteY234" fmla="*/ 141287 h 320591"/>
              <a:gd name="connsiteX235" fmla="*/ 12077432 w 12191996"/>
              <a:gd name="connsiteY235" fmla="*/ 155575 h 320591"/>
              <a:gd name="connsiteX236" fmla="*/ 12129820 w 12191996"/>
              <a:gd name="connsiteY236" fmla="*/ 166688 h 320591"/>
              <a:gd name="connsiteX237" fmla="*/ 12190146 w 12191996"/>
              <a:gd name="connsiteY237" fmla="*/ 174625 h 320591"/>
              <a:gd name="connsiteX238" fmla="*/ 12191996 w 12191996"/>
              <a:gd name="connsiteY238" fmla="*/ 174668 h 320591"/>
              <a:gd name="connsiteX239" fmla="*/ 12191996 w 12191996"/>
              <a:gd name="connsiteY239" fmla="*/ 319047 h 320591"/>
              <a:gd name="connsiteX240" fmla="*/ 12190146 w 12191996"/>
              <a:gd name="connsiteY240" fmla="*/ 319004 h 320591"/>
              <a:gd name="connsiteX241" fmla="*/ 12129820 w 12191996"/>
              <a:gd name="connsiteY241" fmla="*/ 311067 h 320591"/>
              <a:gd name="connsiteX242" fmla="*/ 12077432 w 12191996"/>
              <a:gd name="connsiteY242" fmla="*/ 299954 h 320591"/>
              <a:gd name="connsiteX243" fmla="*/ 12031396 w 12191996"/>
              <a:gd name="connsiteY243" fmla="*/ 285666 h 320591"/>
              <a:gd name="connsiteX244" fmla="*/ 11990120 w 12191996"/>
              <a:gd name="connsiteY244" fmla="*/ 269791 h 320591"/>
              <a:gd name="connsiteX245" fmla="*/ 11953608 w 12191996"/>
              <a:gd name="connsiteY245" fmla="*/ 250741 h 320591"/>
              <a:gd name="connsiteX246" fmla="*/ 11915508 w 12191996"/>
              <a:gd name="connsiteY246" fmla="*/ 231691 h 320591"/>
              <a:gd name="connsiteX247" fmla="*/ 11877408 w 12191996"/>
              <a:gd name="connsiteY247" fmla="*/ 212641 h 320591"/>
              <a:gd name="connsiteX248" fmla="*/ 11840896 w 12191996"/>
              <a:gd name="connsiteY248" fmla="*/ 196766 h 320591"/>
              <a:gd name="connsiteX249" fmla="*/ 11799620 w 12191996"/>
              <a:gd name="connsiteY249" fmla="*/ 180891 h 320591"/>
              <a:gd name="connsiteX250" fmla="*/ 11753582 w 12191996"/>
              <a:gd name="connsiteY250" fmla="*/ 165016 h 320591"/>
              <a:gd name="connsiteX251" fmla="*/ 11701196 w 12191996"/>
              <a:gd name="connsiteY251" fmla="*/ 153904 h 320591"/>
              <a:gd name="connsiteX252" fmla="*/ 11640870 w 12191996"/>
              <a:gd name="connsiteY252" fmla="*/ 147554 h 320591"/>
              <a:gd name="connsiteX253" fmla="*/ 11572608 w 12191996"/>
              <a:gd name="connsiteY253" fmla="*/ 144379 h 320591"/>
              <a:gd name="connsiteX254" fmla="*/ 11504346 w 12191996"/>
              <a:gd name="connsiteY254" fmla="*/ 147554 h 320591"/>
              <a:gd name="connsiteX255" fmla="*/ 11444020 w 12191996"/>
              <a:gd name="connsiteY255" fmla="*/ 153904 h 320591"/>
              <a:gd name="connsiteX256" fmla="*/ 11391632 w 12191996"/>
              <a:gd name="connsiteY256" fmla="*/ 165016 h 320591"/>
              <a:gd name="connsiteX257" fmla="*/ 11345596 w 12191996"/>
              <a:gd name="connsiteY257" fmla="*/ 180891 h 320591"/>
              <a:gd name="connsiteX258" fmla="*/ 11304320 w 12191996"/>
              <a:gd name="connsiteY258" fmla="*/ 196766 h 320591"/>
              <a:gd name="connsiteX259" fmla="*/ 11267808 w 12191996"/>
              <a:gd name="connsiteY259" fmla="*/ 212641 h 320591"/>
              <a:gd name="connsiteX260" fmla="*/ 11229708 w 12191996"/>
              <a:gd name="connsiteY260" fmla="*/ 231691 h 320591"/>
              <a:gd name="connsiteX261" fmla="*/ 11191608 w 12191996"/>
              <a:gd name="connsiteY261" fmla="*/ 250741 h 320591"/>
              <a:gd name="connsiteX262" fmla="*/ 11155096 w 12191996"/>
              <a:gd name="connsiteY262" fmla="*/ 269791 h 320591"/>
              <a:gd name="connsiteX263" fmla="*/ 11113820 w 12191996"/>
              <a:gd name="connsiteY263" fmla="*/ 285666 h 320591"/>
              <a:gd name="connsiteX264" fmla="*/ 11067782 w 12191996"/>
              <a:gd name="connsiteY264" fmla="*/ 299954 h 320591"/>
              <a:gd name="connsiteX265" fmla="*/ 11015396 w 12191996"/>
              <a:gd name="connsiteY265" fmla="*/ 311066 h 320591"/>
              <a:gd name="connsiteX266" fmla="*/ 10955070 w 12191996"/>
              <a:gd name="connsiteY266" fmla="*/ 319004 h 320591"/>
              <a:gd name="connsiteX267" fmla="*/ 10886808 w 12191996"/>
              <a:gd name="connsiteY267" fmla="*/ 320591 h 320591"/>
              <a:gd name="connsiteX268" fmla="*/ 10818546 w 12191996"/>
              <a:gd name="connsiteY268" fmla="*/ 319004 h 320591"/>
              <a:gd name="connsiteX269" fmla="*/ 10758220 w 12191996"/>
              <a:gd name="connsiteY269" fmla="*/ 311066 h 320591"/>
              <a:gd name="connsiteX270" fmla="*/ 10705832 w 12191996"/>
              <a:gd name="connsiteY270" fmla="*/ 299954 h 320591"/>
              <a:gd name="connsiteX271" fmla="*/ 10659796 w 12191996"/>
              <a:gd name="connsiteY271" fmla="*/ 285666 h 320591"/>
              <a:gd name="connsiteX272" fmla="*/ 10618520 w 12191996"/>
              <a:gd name="connsiteY272" fmla="*/ 269791 h 320591"/>
              <a:gd name="connsiteX273" fmla="*/ 10582008 w 12191996"/>
              <a:gd name="connsiteY273" fmla="*/ 250741 h 320591"/>
              <a:gd name="connsiteX274" fmla="*/ 10543908 w 12191996"/>
              <a:gd name="connsiteY274" fmla="*/ 231691 h 320591"/>
              <a:gd name="connsiteX275" fmla="*/ 10505808 w 12191996"/>
              <a:gd name="connsiteY275" fmla="*/ 212641 h 320591"/>
              <a:gd name="connsiteX276" fmla="*/ 10469296 w 12191996"/>
              <a:gd name="connsiteY276" fmla="*/ 196766 h 320591"/>
              <a:gd name="connsiteX277" fmla="*/ 10428020 w 12191996"/>
              <a:gd name="connsiteY277" fmla="*/ 180891 h 320591"/>
              <a:gd name="connsiteX278" fmla="*/ 10381982 w 12191996"/>
              <a:gd name="connsiteY278" fmla="*/ 165016 h 320591"/>
              <a:gd name="connsiteX279" fmla="*/ 10329596 w 12191996"/>
              <a:gd name="connsiteY279" fmla="*/ 153904 h 320591"/>
              <a:gd name="connsiteX280" fmla="*/ 10269270 w 12191996"/>
              <a:gd name="connsiteY280" fmla="*/ 147554 h 320591"/>
              <a:gd name="connsiteX281" fmla="*/ 10201008 w 12191996"/>
              <a:gd name="connsiteY281" fmla="*/ 144379 h 320591"/>
              <a:gd name="connsiteX282" fmla="*/ 10132746 w 12191996"/>
              <a:gd name="connsiteY282" fmla="*/ 147554 h 320591"/>
              <a:gd name="connsiteX283" fmla="*/ 10072420 w 12191996"/>
              <a:gd name="connsiteY283" fmla="*/ 153904 h 320591"/>
              <a:gd name="connsiteX284" fmla="*/ 10020032 w 12191996"/>
              <a:gd name="connsiteY284" fmla="*/ 165016 h 320591"/>
              <a:gd name="connsiteX285" fmla="*/ 9973996 w 12191996"/>
              <a:gd name="connsiteY285" fmla="*/ 180891 h 320591"/>
              <a:gd name="connsiteX286" fmla="*/ 9932720 w 12191996"/>
              <a:gd name="connsiteY286" fmla="*/ 196766 h 320591"/>
              <a:gd name="connsiteX287" fmla="*/ 9896208 w 12191996"/>
              <a:gd name="connsiteY287" fmla="*/ 212641 h 320591"/>
              <a:gd name="connsiteX288" fmla="*/ 9820008 w 12191996"/>
              <a:gd name="connsiteY288" fmla="*/ 250741 h 320591"/>
              <a:gd name="connsiteX289" fmla="*/ 9783496 w 12191996"/>
              <a:gd name="connsiteY289" fmla="*/ 269791 h 320591"/>
              <a:gd name="connsiteX290" fmla="*/ 9742220 w 12191996"/>
              <a:gd name="connsiteY290" fmla="*/ 285666 h 320591"/>
              <a:gd name="connsiteX291" fmla="*/ 9696182 w 12191996"/>
              <a:gd name="connsiteY291" fmla="*/ 299954 h 320591"/>
              <a:gd name="connsiteX292" fmla="*/ 9643796 w 12191996"/>
              <a:gd name="connsiteY292" fmla="*/ 311066 h 320591"/>
              <a:gd name="connsiteX293" fmla="*/ 9583470 w 12191996"/>
              <a:gd name="connsiteY293" fmla="*/ 319004 h 320591"/>
              <a:gd name="connsiteX294" fmla="*/ 9515208 w 12191996"/>
              <a:gd name="connsiteY294" fmla="*/ 320591 h 320591"/>
              <a:gd name="connsiteX295" fmla="*/ 9446946 w 12191996"/>
              <a:gd name="connsiteY295" fmla="*/ 319004 h 320591"/>
              <a:gd name="connsiteX296" fmla="*/ 9386620 w 12191996"/>
              <a:gd name="connsiteY296" fmla="*/ 311066 h 320591"/>
              <a:gd name="connsiteX297" fmla="*/ 9334232 w 12191996"/>
              <a:gd name="connsiteY297" fmla="*/ 299954 h 320591"/>
              <a:gd name="connsiteX298" fmla="*/ 9288196 w 12191996"/>
              <a:gd name="connsiteY298" fmla="*/ 285666 h 320591"/>
              <a:gd name="connsiteX299" fmla="*/ 9246920 w 12191996"/>
              <a:gd name="connsiteY299" fmla="*/ 269791 h 320591"/>
              <a:gd name="connsiteX300" fmla="*/ 9210408 w 12191996"/>
              <a:gd name="connsiteY300" fmla="*/ 250741 h 320591"/>
              <a:gd name="connsiteX301" fmla="*/ 9172308 w 12191996"/>
              <a:gd name="connsiteY301" fmla="*/ 231691 h 320591"/>
              <a:gd name="connsiteX302" fmla="*/ 9134208 w 12191996"/>
              <a:gd name="connsiteY302" fmla="*/ 212641 h 320591"/>
              <a:gd name="connsiteX303" fmla="*/ 9097696 w 12191996"/>
              <a:gd name="connsiteY303" fmla="*/ 196766 h 320591"/>
              <a:gd name="connsiteX304" fmla="*/ 9056420 w 12191996"/>
              <a:gd name="connsiteY304" fmla="*/ 180891 h 320591"/>
              <a:gd name="connsiteX305" fmla="*/ 9010382 w 12191996"/>
              <a:gd name="connsiteY305" fmla="*/ 165016 h 320591"/>
              <a:gd name="connsiteX306" fmla="*/ 8957996 w 12191996"/>
              <a:gd name="connsiteY306" fmla="*/ 153904 h 320591"/>
              <a:gd name="connsiteX307" fmla="*/ 8897670 w 12191996"/>
              <a:gd name="connsiteY307" fmla="*/ 147554 h 320591"/>
              <a:gd name="connsiteX308" fmla="*/ 8827820 w 12191996"/>
              <a:gd name="connsiteY308" fmla="*/ 144379 h 320591"/>
              <a:gd name="connsiteX309" fmla="*/ 8761146 w 12191996"/>
              <a:gd name="connsiteY309" fmla="*/ 147554 h 320591"/>
              <a:gd name="connsiteX310" fmla="*/ 8700820 w 12191996"/>
              <a:gd name="connsiteY310" fmla="*/ 153904 h 320591"/>
              <a:gd name="connsiteX311" fmla="*/ 8648432 w 12191996"/>
              <a:gd name="connsiteY311" fmla="*/ 165016 h 320591"/>
              <a:gd name="connsiteX312" fmla="*/ 8602396 w 12191996"/>
              <a:gd name="connsiteY312" fmla="*/ 180891 h 320591"/>
              <a:gd name="connsiteX313" fmla="*/ 8561120 w 12191996"/>
              <a:gd name="connsiteY313" fmla="*/ 196766 h 320591"/>
              <a:gd name="connsiteX314" fmla="*/ 8524608 w 12191996"/>
              <a:gd name="connsiteY314" fmla="*/ 212641 h 320591"/>
              <a:gd name="connsiteX315" fmla="*/ 8486508 w 12191996"/>
              <a:gd name="connsiteY315" fmla="*/ 231691 h 320591"/>
              <a:gd name="connsiteX316" fmla="*/ 8448408 w 12191996"/>
              <a:gd name="connsiteY316" fmla="*/ 250741 h 320591"/>
              <a:gd name="connsiteX317" fmla="*/ 8411896 w 12191996"/>
              <a:gd name="connsiteY317" fmla="*/ 269791 h 320591"/>
              <a:gd name="connsiteX318" fmla="*/ 8370621 w 12191996"/>
              <a:gd name="connsiteY318" fmla="*/ 285666 h 320591"/>
              <a:gd name="connsiteX319" fmla="*/ 8324583 w 12191996"/>
              <a:gd name="connsiteY319" fmla="*/ 299954 h 320591"/>
              <a:gd name="connsiteX320" fmla="*/ 8272196 w 12191996"/>
              <a:gd name="connsiteY320" fmla="*/ 311066 h 320591"/>
              <a:gd name="connsiteX321" fmla="*/ 8211871 w 12191996"/>
              <a:gd name="connsiteY321" fmla="*/ 319004 h 320591"/>
              <a:gd name="connsiteX322" fmla="*/ 8143608 w 12191996"/>
              <a:gd name="connsiteY322" fmla="*/ 320591 h 320591"/>
              <a:gd name="connsiteX323" fmla="*/ 8075346 w 12191996"/>
              <a:gd name="connsiteY323" fmla="*/ 319004 h 320591"/>
              <a:gd name="connsiteX324" fmla="*/ 8015021 w 12191996"/>
              <a:gd name="connsiteY324" fmla="*/ 311066 h 320591"/>
              <a:gd name="connsiteX325" fmla="*/ 7962633 w 12191996"/>
              <a:gd name="connsiteY325" fmla="*/ 299954 h 320591"/>
              <a:gd name="connsiteX326" fmla="*/ 7916596 w 12191996"/>
              <a:gd name="connsiteY326" fmla="*/ 285666 h 320591"/>
              <a:gd name="connsiteX327" fmla="*/ 7875321 w 12191996"/>
              <a:gd name="connsiteY327" fmla="*/ 269791 h 320591"/>
              <a:gd name="connsiteX328" fmla="*/ 7838808 w 12191996"/>
              <a:gd name="connsiteY328" fmla="*/ 250741 h 320591"/>
              <a:gd name="connsiteX329" fmla="*/ 7800708 w 12191996"/>
              <a:gd name="connsiteY329" fmla="*/ 231691 h 320591"/>
              <a:gd name="connsiteX330" fmla="*/ 7762608 w 12191996"/>
              <a:gd name="connsiteY330" fmla="*/ 212641 h 320591"/>
              <a:gd name="connsiteX331" fmla="*/ 7726096 w 12191996"/>
              <a:gd name="connsiteY331" fmla="*/ 196766 h 320591"/>
              <a:gd name="connsiteX332" fmla="*/ 7684821 w 12191996"/>
              <a:gd name="connsiteY332" fmla="*/ 180891 h 320591"/>
              <a:gd name="connsiteX333" fmla="*/ 7638783 w 12191996"/>
              <a:gd name="connsiteY333" fmla="*/ 165016 h 320591"/>
              <a:gd name="connsiteX334" fmla="*/ 7586396 w 12191996"/>
              <a:gd name="connsiteY334" fmla="*/ 153904 h 320591"/>
              <a:gd name="connsiteX335" fmla="*/ 7526071 w 12191996"/>
              <a:gd name="connsiteY335" fmla="*/ 147554 h 320591"/>
              <a:gd name="connsiteX336" fmla="*/ 7457808 w 12191996"/>
              <a:gd name="connsiteY336" fmla="*/ 144379 h 320591"/>
              <a:gd name="connsiteX337" fmla="*/ 7389546 w 12191996"/>
              <a:gd name="connsiteY337" fmla="*/ 147554 h 320591"/>
              <a:gd name="connsiteX338" fmla="*/ 7329221 w 12191996"/>
              <a:gd name="connsiteY338" fmla="*/ 153904 h 320591"/>
              <a:gd name="connsiteX339" fmla="*/ 7276833 w 12191996"/>
              <a:gd name="connsiteY339" fmla="*/ 165016 h 320591"/>
              <a:gd name="connsiteX340" fmla="*/ 7230796 w 12191996"/>
              <a:gd name="connsiteY340" fmla="*/ 180891 h 320591"/>
              <a:gd name="connsiteX341" fmla="*/ 7189521 w 12191996"/>
              <a:gd name="connsiteY341" fmla="*/ 196766 h 320591"/>
              <a:gd name="connsiteX342" fmla="*/ 7153008 w 12191996"/>
              <a:gd name="connsiteY342" fmla="*/ 212641 h 320591"/>
              <a:gd name="connsiteX343" fmla="*/ 7114908 w 12191996"/>
              <a:gd name="connsiteY343" fmla="*/ 231691 h 320591"/>
              <a:gd name="connsiteX344" fmla="*/ 7076808 w 12191996"/>
              <a:gd name="connsiteY344" fmla="*/ 250741 h 320591"/>
              <a:gd name="connsiteX345" fmla="*/ 7040296 w 12191996"/>
              <a:gd name="connsiteY345" fmla="*/ 269791 h 320591"/>
              <a:gd name="connsiteX346" fmla="*/ 6999021 w 12191996"/>
              <a:gd name="connsiteY346" fmla="*/ 285666 h 320591"/>
              <a:gd name="connsiteX347" fmla="*/ 6952983 w 12191996"/>
              <a:gd name="connsiteY347" fmla="*/ 299954 h 320591"/>
              <a:gd name="connsiteX348" fmla="*/ 6900596 w 12191996"/>
              <a:gd name="connsiteY348" fmla="*/ 311066 h 320591"/>
              <a:gd name="connsiteX349" fmla="*/ 6840271 w 12191996"/>
              <a:gd name="connsiteY349" fmla="*/ 319004 h 320591"/>
              <a:gd name="connsiteX350" fmla="*/ 6781799 w 12191996"/>
              <a:gd name="connsiteY350" fmla="*/ 320364 h 320591"/>
              <a:gd name="connsiteX351" fmla="*/ 6723327 w 12191996"/>
              <a:gd name="connsiteY351" fmla="*/ 319004 h 320591"/>
              <a:gd name="connsiteX352" fmla="*/ 6663002 w 12191996"/>
              <a:gd name="connsiteY352" fmla="*/ 311066 h 320591"/>
              <a:gd name="connsiteX353" fmla="*/ 6610614 w 12191996"/>
              <a:gd name="connsiteY353" fmla="*/ 299954 h 320591"/>
              <a:gd name="connsiteX354" fmla="*/ 6564577 w 12191996"/>
              <a:gd name="connsiteY354" fmla="*/ 285666 h 320591"/>
              <a:gd name="connsiteX355" fmla="*/ 6523302 w 12191996"/>
              <a:gd name="connsiteY355" fmla="*/ 269791 h 320591"/>
              <a:gd name="connsiteX356" fmla="*/ 6486789 w 12191996"/>
              <a:gd name="connsiteY356" fmla="*/ 250741 h 320591"/>
              <a:gd name="connsiteX357" fmla="*/ 6448689 w 12191996"/>
              <a:gd name="connsiteY357" fmla="*/ 231691 h 320591"/>
              <a:gd name="connsiteX358" fmla="*/ 6410589 w 12191996"/>
              <a:gd name="connsiteY358" fmla="*/ 212641 h 320591"/>
              <a:gd name="connsiteX359" fmla="*/ 6374077 w 12191996"/>
              <a:gd name="connsiteY359" fmla="*/ 196766 h 320591"/>
              <a:gd name="connsiteX360" fmla="*/ 6332802 w 12191996"/>
              <a:gd name="connsiteY360" fmla="*/ 180891 h 320591"/>
              <a:gd name="connsiteX361" fmla="*/ 6286764 w 12191996"/>
              <a:gd name="connsiteY361" fmla="*/ 165016 h 320591"/>
              <a:gd name="connsiteX362" fmla="*/ 6234377 w 12191996"/>
              <a:gd name="connsiteY362" fmla="*/ 153904 h 320591"/>
              <a:gd name="connsiteX363" fmla="*/ 6174052 w 12191996"/>
              <a:gd name="connsiteY363" fmla="*/ 147554 h 320591"/>
              <a:gd name="connsiteX364" fmla="*/ 6105789 w 12191996"/>
              <a:gd name="connsiteY364" fmla="*/ 144379 h 320591"/>
              <a:gd name="connsiteX365" fmla="*/ 6095999 w 12191996"/>
              <a:gd name="connsiteY365" fmla="*/ 144834 h 320591"/>
              <a:gd name="connsiteX366" fmla="*/ 6086208 w 12191996"/>
              <a:gd name="connsiteY366" fmla="*/ 144379 h 320591"/>
              <a:gd name="connsiteX367" fmla="*/ 6017947 w 12191996"/>
              <a:gd name="connsiteY367" fmla="*/ 147554 h 320591"/>
              <a:gd name="connsiteX368" fmla="*/ 5957621 w 12191996"/>
              <a:gd name="connsiteY368" fmla="*/ 153904 h 320591"/>
              <a:gd name="connsiteX369" fmla="*/ 5905234 w 12191996"/>
              <a:gd name="connsiteY369" fmla="*/ 165016 h 320591"/>
              <a:gd name="connsiteX370" fmla="*/ 5859196 w 12191996"/>
              <a:gd name="connsiteY370" fmla="*/ 180891 h 320591"/>
              <a:gd name="connsiteX371" fmla="*/ 5817921 w 12191996"/>
              <a:gd name="connsiteY371" fmla="*/ 196766 h 320591"/>
              <a:gd name="connsiteX372" fmla="*/ 5781408 w 12191996"/>
              <a:gd name="connsiteY372" fmla="*/ 212641 h 320591"/>
              <a:gd name="connsiteX373" fmla="*/ 5743308 w 12191996"/>
              <a:gd name="connsiteY373" fmla="*/ 231691 h 320591"/>
              <a:gd name="connsiteX374" fmla="*/ 5705209 w 12191996"/>
              <a:gd name="connsiteY374" fmla="*/ 250741 h 320591"/>
              <a:gd name="connsiteX375" fmla="*/ 5668696 w 12191996"/>
              <a:gd name="connsiteY375" fmla="*/ 269791 h 320591"/>
              <a:gd name="connsiteX376" fmla="*/ 5627421 w 12191996"/>
              <a:gd name="connsiteY376" fmla="*/ 285666 h 320591"/>
              <a:gd name="connsiteX377" fmla="*/ 5581383 w 12191996"/>
              <a:gd name="connsiteY377" fmla="*/ 299954 h 320591"/>
              <a:gd name="connsiteX378" fmla="*/ 5528996 w 12191996"/>
              <a:gd name="connsiteY378" fmla="*/ 311066 h 320591"/>
              <a:gd name="connsiteX379" fmla="*/ 5468671 w 12191996"/>
              <a:gd name="connsiteY379" fmla="*/ 319004 h 320591"/>
              <a:gd name="connsiteX380" fmla="*/ 5410199 w 12191996"/>
              <a:gd name="connsiteY380" fmla="*/ 320364 h 320591"/>
              <a:gd name="connsiteX381" fmla="*/ 5351727 w 12191996"/>
              <a:gd name="connsiteY381" fmla="*/ 319004 h 320591"/>
              <a:gd name="connsiteX382" fmla="*/ 5291401 w 12191996"/>
              <a:gd name="connsiteY382" fmla="*/ 311066 h 320591"/>
              <a:gd name="connsiteX383" fmla="*/ 5239014 w 12191996"/>
              <a:gd name="connsiteY383" fmla="*/ 299954 h 320591"/>
              <a:gd name="connsiteX384" fmla="*/ 5192976 w 12191996"/>
              <a:gd name="connsiteY384" fmla="*/ 285666 h 320591"/>
              <a:gd name="connsiteX385" fmla="*/ 5151701 w 12191996"/>
              <a:gd name="connsiteY385" fmla="*/ 269791 h 320591"/>
              <a:gd name="connsiteX386" fmla="*/ 5115189 w 12191996"/>
              <a:gd name="connsiteY386" fmla="*/ 250741 h 320591"/>
              <a:gd name="connsiteX387" fmla="*/ 5077089 w 12191996"/>
              <a:gd name="connsiteY387" fmla="*/ 231691 h 320591"/>
              <a:gd name="connsiteX388" fmla="*/ 5038989 w 12191996"/>
              <a:gd name="connsiteY388" fmla="*/ 212641 h 320591"/>
              <a:gd name="connsiteX389" fmla="*/ 5002476 w 12191996"/>
              <a:gd name="connsiteY389" fmla="*/ 196766 h 320591"/>
              <a:gd name="connsiteX390" fmla="*/ 4961201 w 12191996"/>
              <a:gd name="connsiteY390" fmla="*/ 180891 h 320591"/>
              <a:gd name="connsiteX391" fmla="*/ 4915165 w 12191996"/>
              <a:gd name="connsiteY391" fmla="*/ 165016 h 320591"/>
              <a:gd name="connsiteX392" fmla="*/ 4862777 w 12191996"/>
              <a:gd name="connsiteY392" fmla="*/ 153904 h 320591"/>
              <a:gd name="connsiteX393" fmla="*/ 4802453 w 12191996"/>
              <a:gd name="connsiteY393" fmla="*/ 147554 h 320591"/>
              <a:gd name="connsiteX394" fmla="*/ 4734189 w 12191996"/>
              <a:gd name="connsiteY394" fmla="*/ 144379 h 320591"/>
              <a:gd name="connsiteX395" fmla="*/ 4665928 w 12191996"/>
              <a:gd name="connsiteY395" fmla="*/ 147554 h 320591"/>
              <a:gd name="connsiteX396" fmla="*/ 4605602 w 12191996"/>
              <a:gd name="connsiteY396" fmla="*/ 153904 h 320591"/>
              <a:gd name="connsiteX397" fmla="*/ 4553214 w 12191996"/>
              <a:gd name="connsiteY397" fmla="*/ 165016 h 320591"/>
              <a:gd name="connsiteX398" fmla="*/ 4507177 w 12191996"/>
              <a:gd name="connsiteY398" fmla="*/ 180891 h 320591"/>
              <a:gd name="connsiteX399" fmla="*/ 4465902 w 12191996"/>
              <a:gd name="connsiteY399" fmla="*/ 196766 h 320591"/>
              <a:gd name="connsiteX400" fmla="*/ 4429389 w 12191996"/>
              <a:gd name="connsiteY400" fmla="*/ 212641 h 320591"/>
              <a:gd name="connsiteX401" fmla="*/ 4353189 w 12191996"/>
              <a:gd name="connsiteY401" fmla="*/ 250741 h 320591"/>
              <a:gd name="connsiteX402" fmla="*/ 4316677 w 12191996"/>
              <a:gd name="connsiteY402" fmla="*/ 269791 h 320591"/>
              <a:gd name="connsiteX403" fmla="*/ 4275402 w 12191996"/>
              <a:gd name="connsiteY403" fmla="*/ 285666 h 320591"/>
              <a:gd name="connsiteX404" fmla="*/ 4229364 w 12191996"/>
              <a:gd name="connsiteY404" fmla="*/ 299954 h 320591"/>
              <a:gd name="connsiteX405" fmla="*/ 4176977 w 12191996"/>
              <a:gd name="connsiteY405" fmla="*/ 311066 h 320591"/>
              <a:gd name="connsiteX406" fmla="*/ 4116652 w 12191996"/>
              <a:gd name="connsiteY406" fmla="*/ 319004 h 320591"/>
              <a:gd name="connsiteX407" fmla="*/ 4048389 w 12191996"/>
              <a:gd name="connsiteY407" fmla="*/ 320591 h 320591"/>
              <a:gd name="connsiteX408" fmla="*/ 3980127 w 12191996"/>
              <a:gd name="connsiteY408" fmla="*/ 319004 h 320591"/>
              <a:gd name="connsiteX409" fmla="*/ 3919802 w 12191996"/>
              <a:gd name="connsiteY409" fmla="*/ 311066 h 320591"/>
              <a:gd name="connsiteX410" fmla="*/ 3867414 w 12191996"/>
              <a:gd name="connsiteY410" fmla="*/ 299954 h 320591"/>
              <a:gd name="connsiteX411" fmla="*/ 3821377 w 12191996"/>
              <a:gd name="connsiteY411" fmla="*/ 285666 h 320591"/>
              <a:gd name="connsiteX412" fmla="*/ 3780102 w 12191996"/>
              <a:gd name="connsiteY412" fmla="*/ 269791 h 320591"/>
              <a:gd name="connsiteX413" fmla="*/ 3743589 w 12191996"/>
              <a:gd name="connsiteY413" fmla="*/ 250741 h 320591"/>
              <a:gd name="connsiteX414" fmla="*/ 3705489 w 12191996"/>
              <a:gd name="connsiteY414" fmla="*/ 231691 h 320591"/>
              <a:gd name="connsiteX415" fmla="*/ 3667389 w 12191996"/>
              <a:gd name="connsiteY415" fmla="*/ 212641 h 320591"/>
              <a:gd name="connsiteX416" fmla="*/ 3630877 w 12191996"/>
              <a:gd name="connsiteY416" fmla="*/ 196766 h 320591"/>
              <a:gd name="connsiteX417" fmla="*/ 3589602 w 12191996"/>
              <a:gd name="connsiteY417" fmla="*/ 180891 h 320591"/>
              <a:gd name="connsiteX418" fmla="*/ 3543564 w 12191996"/>
              <a:gd name="connsiteY418" fmla="*/ 165016 h 320591"/>
              <a:gd name="connsiteX419" fmla="*/ 3491177 w 12191996"/>
              <a:gd name="connsiteY419" fmla="*/ 153904 h 320591"/>
              <a:gd name="connsiteX420" fmla="*/ 3430852 w 12191996"/>
              <a:gd name="connsiteY420" fmla="*/ 147554 h 320591"/>
              <a:gd name="connsiteX421" fmla="*/ 3361002 w 12191996"/>
              <a:gd name="connsiteY421" fmla="*/ 144379 h 320591"/>
              <a:gd name="connsiteX422" fmla="*/ 3294327 w 12191996"/>
              <a:gd name="connsiteY422" fmla="*/ 147554 h 320591"/>
              <a:gd name="connsiteX423" fmla="*/ 3234002 w 12191996"/>
              <a:gd name="connsiteY423" fmla="*/ 153904 h 320591"/>
              <a:gd name="connsiteX424" fmla="*/ 3181614 w 12191996"/>
              <a:gd name="connsiteY424" fmla="*/ 165016 h 320591"/>
              <a:gd name="connsiteX425" fmla="*/ 3135577 w 12191996"/>
              <a:gd name="connsiteY425" fmla="*/ 180891 h 320591"/>
              <a:gd name="connsiteX426" fmla="*/ 3094302 w 12191996"/>
              <a:gd name="connsiteY426" fmla="*/ 196766 h 320591"/>
              <a:gd name="connsiteX427" fmla="*/ 3057789 w 12191996"/>
              <a:gd name="connsiteY427" fmla="*/ 212641 h 320591"/>
              <a:gd name="connsiteX428" fmla="*/ 3019689 w 12191996"/>
              <a:gd name="connsiteY428" fmla="*/ 231691 h 320591"/>
              <a:gd name="connsiteX429" fmla="*/ 2981589 w 12191996"/>
              <a:gd name="connsiteY429" fmla="*/ 250741 h 320591"/>
              <a:gd name="connsiteX430" fmla="*/ 2945077 w 12191996"/>
              <a:gd name="connsiteY430" fmla="*/ 269791 h 320591"/>
              <a:gd name="connsiteX431" fmla="*/ 2903802 w 12191996"/>
              <a:gd name="connsiteY431" fmla="*/ 285666 h 320591"/>
              <a:gd name="connsiteX432" fmla="*/ 2857764 w 12191996"/>
              <a:gd name="connsiteY432" fmla="*/ 299954 h 320591"/>
              <a:gd name="connsiteX433" fmla="*/ 2805377 w 12191996"/>
              <a:gd name="connsiteY433" fmla="*/ 311066 h 320591"/>
              <a:gd name="connsiteX434" fmla="*/ 2745052 w 12191996"/>
              <a:gd name="connsiteY434" fmla="*/ 319004 h 320591"/>
              <a:gd name="connsiteX435" fmla="*/ 2676789 w 12191996"/>
              <a:gd name="connsiteY435" fmla="*/ 320591 h 320591"/>
              <a:gd name="connsiteX436" fmla="*/ 2608527 w 12191996"/>
              <a:gd name="connsiteY436" fmla="*/ 319004 h 320591"/>
              <a:gd name="connsiteX437" fmla="*/ 2548202 w 12191996"/>
              <a:gd name="connsiteY437" fmla="*/ 311066 h 320591"/>
              <a:gd name="connsiteX438" fmla="*/ 2495814 w 12191996"/>
              <a:gd name="connsiteY438" fmla="*/ 299954 h 320591"/>
              <a:gd name="connsiteX439" fmla="*/ 2449777 w 12191996"/>
              <a:gd name="connsiteY439" fmla="*/ 285666 h 320591"/>
              <a:gd name="connsiteX440" fmla="*/ 2408502 w 12191996"/>
              <a:gd name="connsiteY440" fmla="*/ 269791 h 320591"/>
              <a:gd name="connsiteX441" fmla="*/ 2371989 w 12191996"/>
              <a:gd name="connsiteY441" fmla="*/ 250741 h 320591"/>
              <a:gd name="connsiteX442" fmla="*/ 2333889 w 12191996"/>
              <a:gd name="connsiteY442" fmla="*/ 231691 h 320591"/>
              <a:gd name="connsiteX443" fmla="*/ 2295789 w 12191996"/>
              <a:gd name="connsiteY443" fmla="*/ 212641 h 320591"/>
              <a:gd name="connsiteX444" fmla="*/ 2259277 w 12191996"/>
              <a:gd name="connsiteY444" fmla="*/ 196766 h 320591"/>
              <a:gd name="connsiteX445" fmla="*/ 2218002 w 12191996"/>
              <a:gd name="connsiteY445" fmla="*/ 180891 h 320591"/>
              <a:gd name="connsiteX446" fmla="*/ 2171964 w 12191996"/>
              <a:gd name="connsiteY446" fmla="*/ 165016 h 320591"/>
              <a:gd name="connsiteX447" fmla="*/ 2119577 w 12191996"/>
              <a:gd name="connsiteY447" fmla="*/ 153904 h 320591"/>
              <a:gd name="connsiteX448" fmla="*/ 2059252 w 12191996"/>
              <a:gd name="connsiteY448" fmla="*/ 147554 h 320591"/>
              <a:gd name="connsiteX449" fmla="*/ 1990989 w 12191996"/>
              <a:gd name="connsiteY449" fmla="*/ 144379 h 320591"/>
              <a:gd name="connsiteX450" fmla="*/ 1922727 w 12191996"/>
              <a:gd name="connsiteY450" fmla="*/ 147554 h 320591"/>
              <a:gd name="connsiteX451" fmla="*/ 1862402 w 12191996"/>
              <a:gd name="connsiteY451" fmla="*/ 153904 h 320591"/>
              <a:gd name="connsiteX452" fmla="*/ 1810014 w 12191996"/>
              <a:gd name="connsiteY452" fmla="*/ 165016 h 320591"/>
              <a:gd name="connsiteX453" fmla="*/ 1763977 w 12191996"/>
              <a:gd name="connsiteY453" fmla="*/ 180891 h 320591"/>
              <a:gd name="connsiteX454" fmla="*/ 1722702 w 12191996"/>
              <a:gd name="connsiteY454" fmla="*/ 196766 h 320591"/>
              <a:gd name="connsiteX455" fmla="*/ 1686189 w 12191996"/>
              <a:gd name="connsiteY455" fmla="*/ 212641 h 320591"/>
              <a:gd name="connsiteX456" fmla="*/ 1648089 w 12191996"/>
              <a:gd name="connsiteY456" fmla="*/ 231691 h 320591"/>
              <a:gd name="connsiteX457" fmla="*/ 1609989 w 12191996"/>
              <a:gd name="connsiteY457" fmla="*/ 250741 h 320591"/>
              <a:gd name="connsiteX458" fmla="*/ 1573477 w 12191996"/>
              <a:gd name="connsiteY458" fmla="*/ 269791 h 320591"/>
              <a:gd name="connsiteX459" fmla="*/ 1532202 w 12191996"/>
              <a:gd name="connsiteY459" fmla="*/ 285666 h 320591"/>
              <a:gd name="connsiteX460" fmla="*/ 1486164 w 12191996"/>
              <a:gd name="connsiteY460" fmla="*/ 299954 h 320591"/>
              <a:gd name="connsiteX461" fmla="*/ 1433777 w 12191996"/>
              <a:gd name="connsiteY461" fmla="*/ 311066 h 320591"/>
              <a:gd name="connsiteX462" fmla="*/ 1373452 w 12191996"/>
              <a:gd name="connsiteY462" fmla="*/ 319004 h 320591"/>
              <a:gd name="connsiteX463" fmla="*/ 1305189 w 12191996"/>
              <a:gd name="connsiteY463" fmla="*/ 320591 h 320591"/>
              <a:gd name="connsiteX464" fmla="*/ 1236927 w 12191996"/>
              <a:gd name="connsiteY464" fmla="*/ 319004 h 320591"/>
              <a:gd name="connsiteX465" fmla="*/ 1176602 w 12191996"/>
              <a:gd name="connsiteY465" fmla="*/ 311066 h 320591"/>
              <a:gd name="connsiteX466" fmla="*/ 1124214 w 12191996"/>
              <a:gd name="connsiteY466" fmla="*/ 299954 h 320591"/>
              <a:gd name="connsiteX467" fmla="*/ 1078177 w 12191996"/>
              <a:gd name="connsiteY467" fmla="*/ 285666 h 320591"/>
              <a:gd name="connsiteX468" fmla="*/ 1036902 w 12191996"/>
              <a:gd name="connsiteY468" fmla="*/ 269791 h 320591"/>
              <a:gd name="connsiteX469" fmla="*/ 1000389 w 12191996"/>
              <a:gd name="connsiteY469" fmla="*/ 250741 h 320591"/>
              <a:gd name="connsiteX470" fmla="*/ 962289 w 12191996"/>
              <a:gd name="connsiteY470" fmla="*/ 231691 h 320591"/>
              <a:gd name="connsiteX471" fmla="*/ 924189 w 12191996"/>
              <a:gd name="connsiteY471" fmla="*/ 212641 h 320591"/>
              <a:gd name="connsiteX472" fmla="*/ 887677 w 12191996"/>
              <a:gd name="connsiteY472" fmla="*/ 196766 h 320591"/>
              <a:gd name="connsiteX473" fmla="*/ 846402 w 12191996"/>
              <a:gd name="connsiteY473" fmla="*/ 180891 h 320591"/>
              <a:gd name="connsiteX474" fmla="*/ 800364 w 12191996"/>
              <a:gd name="connsiteY474" fmla="*/ 165016 h 320591"/>
              <a:gd name="connsiteX475" fmla="*/ 747977 w 12191996"/>
              <a:gd name="connsiteY475" fmla="*/ 153904 h 320591"/>
              <a:gd name="connsiteX476" fmla="*/ 687652 w 12191996"/>
              <a:gd name="connsiteY476" fmla="*/ 147554 h 320591"/>
              <a:gd name="connsiteX477" fmla="*/ 619389 w 12191996"/>
              <a:gd name="connsiteY477" fmla="*/ 144379 h 320591"/>
              <a:gd name="connsiteX478" fmla="*/ 551127 w 12191996"/>
              <a:gd name="connsiteY478" fmla="*/ 147554 h 320591"/>
              <a:gd name="connsiteX479" fmla="*/ 490802 w 12191996"/>
              <a:gd name="connsiteY479" fmla="*/ 153904 h 320591"/>
              <a:gd name="connsiteX480" fmla="*/ 438414 w 12191996"/>
              <a:gd name="connsiteY480" fmla="*/ 165016 h 320591"/>
              <a:gd name="connsiteX481" fmla="*/ 392377 w 12191996"/>
              <a:gd name="connsiteY481" fmla="*/ 180891 h 320591"/>
              <a:gd name="connsiteX482" fmla="*/ 351102 w 12191996"/>
              <a:gd name="connsiteY482" fmla="*/ 196766 h 320591"/>
              <a:gd name="connsiteX483" fmla="*/ 314589 w 12191996"/>
              <a:gd name="connsiteY483" fmla="*/ 212641 h 320591"/>
              <a:gd name="connsiteX484" fmla="*/ 276489 w 12191996"/>
              <a:gd name="connsiteY484" fmla="*/ 231691 h 320591"/>
              <a:gd name="connsiteX485" fmla="*/ 238389 w 12191996"/>
              <a:gd name="connsiteY485" fmla="*/ 250741 h 320591"/>
              <a:gd name="connsiteX486" fmla="*/ 201877 w 12191996"/>
              <a:gd name="connsiteY486" fmla="*/ 269791 h 320591"/>
              <a:gd name="connsiteX487" fmla="*/ 160602 w 12191996"/>
              <a:gd name="connsiteY487" fmla="*/ 285666 h 320591"/>
              <a:gd name="connsiteX488" fmla="*/ 114564 w 12191996"/>
              <a:gd name="connsiteY488" fmla="*/ 299954 h 320591"/>
              <a:gd name="connsiteX489" fmla="*/ 62177 w 12191996"/>
              <a:gd name="connsiteY489" fmla="*/ 311066 h 320591"/>
              <a:gd name="connsiteX490" fmla="*/ 1852 w 12191996"/>
              <a:gd name="connsiteY490" fmla="*/ 319004 h 320591"/>
              <a:gd name="connsiteX491" fmla="*/ 0 w 12191996"/>
              <a:gd name="connsiteY491" fmla="*/ 319047 h 320591"/>
              <a:gd name="connsiteX492" fmla="*/ 0 w 12191996"/>
              <a:gd name="connsiteY492" fmla="*/ 174668 h 320591"/>
              <a:gd name="connsiteX493" fmla="*/ 1852 w 12191996"/>
              <a:gd name="connsiteY493" fmla="*/ 174625 h 320591"/>
              <a:gd name="connsiteX494" fmla="*/ 62177 w 12191996"/>
              <a:gd name="connsiteY494" fmla="*/ 166687 h 320591"/>
              <a:gd name="connsiteX495" fmla="*/ 114564 w 12191996"/>
              <a:gd name="connsiteY495" fmla="*/ 155575 h 320591"/>
              <a:gd name="connsiteX496" fmla="*/ 160602 w 12191996"/>
              <a:gd name="connsiteY496" fmla="*/ 141287 h 320591"/>
              <a:gd name="connsiteX497" fmla="*/ 201877 w 12191996"/>
              <a:gd name="connsiteY497" fmla="*/ 125412 h 320591"/>
              <a:gd name="connsiteX498" fmla="*/ 238389 w 12191996"/>
              <a:gd name="connsiteY498" fmla="*/ 106362 h 320591"/>
              <a:gd name="connsiteX499" fmla="*/ 276489 w 12191996"/>
              <a:gd name="connsiteY499" fmla="*/ 87312 h 320591"/>
              <a:gd name="connsiteX500" fmla="*/ 314589 w 12191996"/>
              <a:gd name="connsiteY500" fmla="*/ 68262 h 320591"/>
              <a:gd name="connsiteX501" fmla="*/ 351102 w 12191996"/>
              <a:gd name="connsiteY501" fmla="*/ 52387 h 320591"/>
              <a:gd name="connsiteX502" fmla="*/ 392377 w 12191996"/>
              <a:gd name="connsiteY502" fmla="*/ 36512 h 320591"/>
              <a:gd name="connsiteX503" fmla="*/ 438414 w 12191996"/>
              <a:gd name="connsiteY503" fmla="*/ 20637 h 320591"/>
              <a:gd name="connsiteX504" fmla="*/ 490802 w 12191996"/>
              <a:gd name="connsiteY504" fmla="*/ 9525 h 320591"/>
              <a:gd name="connsiteX505" fmla="*/ 551127 w 12191996"/>
              <a:gd name="connsiteY505" fmla="*/ 3175 h 320591"/>
              <a:gd name="connsiteX506" fmla="*/ 619389 w 12191996"/>
              <a:gd name="connsiteY506" fmla="*/ 0 h 32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</a:cxnLst>
            <a:rect l="l" t="t" r="r" b="b"/>
            <a:pathLst>
              <a:path w="12191996" h="320591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5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7" y="52387"/>
                </a:lnTo>
                <a:lnTo>
                  <a:pt x="5038989" y="68262"/>
                </a:lnTo>
                <a:lnTo>
                  <a:pt x="5077090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7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9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6" y="174668"/>
                </a:lnTo>
                <a:lnTo>
                  <a:pt x="12191996" y="319047"/>
                </a:lnTo>
                <a:lnTo>
                  <a:pt x="12190146" y="319004"/>
                </a:lnTo>
                <a:lnTo>
                  <a:pt x="12129820" y="311067"/>
                </a:lnTo>
                <a:lnTo>
                  <a:pt x="12077432" y="299954"/>
                </a:lnTo>
                <a:lnTo>
                  <a:pt x="12031396" y="285666"/>
                </a:lnTo>
                <a:lnTo>
                  <a:pt x="11990120" y="269791"/>
                </a:lnTo>
                <a:lnTo>
                  <a:pt x="11953608" y="250741"/>
                </a:lnTo>
                <a:lnTo>
                  <a:pt x="11915508" y="231691"/>
                </a:lnTo>
                <a:lnTo>
                  <a:pt x="11877408" y="212641"/>
                </a:lnTo>
                <a:lnTo>
                  <a:pt x="11840896" y="196766"/>
                </a:lnTo>
                <a:lnTo>
                  <a:pt x="11799620" y="180891"/>
                </a:lnTo>
                <a:lnTo>
                  <a:pt x="11753582" y="165016"/>
                </a:lnTo>
                <a:lnTo>
                  <a:pt x="11701196" y="153904"/>
                </a:lnTo>
                <a:lnTo>
                  <a:pt x="11640870" y="147554"/>
                </a:lnTo>
                <a:lnTo>
                  <a:pt x="11572608" y="144379"/>
                </a:lnTo>
                <a:lnTo>
                  <a:pt x="11504346" y="147554"/>
                </a:lnTo>
                <a:lnTo>
                  <a:pt x="11444020" y="153904"/>
                </a:lnTo>
                <a:lnTo>
                  <a:pt x="11391632" y="165016"/>
                </a:lnTo>
                <a:lnTo>
                  <a:pt x="11345596" y="180891"/>
                </a:lnTo>
                <a:lnTo>
                  <a:pt x="11304320" y="196766"/>
                </a:lnTo>
                <a:lnTo>
                  <a:pt x="11267808" y="212641"/>
                </a:lnTo>
                <a:lnTo>
                  <a:pt x="11229708" y="231691"/>
                </a:lnTo>
                <a:lnTo>
                  <a:pt x="11191608" y="250741"/>
                </a:lnTo>
                <a:lnTo>
                  <a:pt x="11155096" y="269791"/>
                </a:lnTo>
                <a:lnTo>
                  <a:pt x="11113820" y="285666"/>
                </a:lnTo>
                <a:lnTo>
                  <a:pt x="11067782" y="299954"/>
                </a:lnTo>
                <a:lnTo>
                  <a:pt x="11015396" y="311066"/>
                </a:lnTo>
                <a:lnTo>
                  <a:pt x="10955070" y="319004"/>
                </a:lnTo>
                <a:lnTo>
                  <a:pt x="10886808" y="320591"/>
                </a:lnTo>
                <a:lnTo>
                  <a:pt x="10818546" y="319004"/>
                </a:lnTo>
                <a:lnTo>
                  <a:pt x="10758220" y="311066"/>
                </a:lnTo>
                <a:lnTo>
                  <a:pt x="10705832" y="299954"/>
                </a:lnTo>
                <a:lnTo>
                  <a:pt x="10659796" y="285666"/>
                </a:lnTo>
                <a:lnTo>
                  <a:pt x="10618520" y="269791"/>
                </a:lnTo>
                <a:lnTo>
                  <a:pt x="10582008" y="250741"/>
                </a:lnTo>
                <a:lnTo>
                  <a:pt x="10543908" y="231691"/>
                </a:lnTo>
                <a:lnTo>
                  <a:pt x="10505808" y="212641"/>
                </a:lnTo>
                <a:lnTo>
                  <a:pt x="10469296" y="196766"/>
                </a:lnTo>
                <a:lnTo>
                  <a:pt x="10428020" y="180891"/>
                </a:lnTo>
                <a:lnTo>
                  <a:pt x="10381982" y="165016"/>
                </a:lnTo>
                <a:lnTo>
                  <a:pt x="10329596" y="153904"/>
                </a:lnTo>
                <a:lnTo>
                  <a:pt x="10269270" y="147554"/>
                </a:lnTo>
                <a:lnTo>
                  <a:pt x="10201008" y="144379"/>
                </a:lnTo>
                <a:lnTo>
                  <a:pt x="10132746" y="147554"/>
                </a:lnTo>
                <a:lnTo>
                  <a:pt x="10072420" y="153904"/>
                </a:lnTo>
                <a:lnTo>
                  <a:pt x="10020032" y="165016"/>
                </a:lnTo>
                <a:lnTo>
                  <a:pt x="9973996" y="180891"/>
                </a:lnTo>
                <a:lnTo>
                  <a:pt x="9932720" y="196766"/>
                </a:lnTo>
                <a:lnTo>
                  <a:pt x="9896208" y="212641"/>
                </a:lnTo>
                <a:lnTo>
                  <a:pt x="9820008" y="250741"/>
                </a:lnTo>
                <a:lnTo>
                  <a:pt x="9783496" y="269791"/>
                </a:lnTo>
                <a:lnTo>
                  <a:pt x="9742220" y="285666"/>
                </a:lnTo>
                <a:lnTo>
                  <a:pt x="9696182" y="299954"/>
                </a:lnTo>
                <a:lnTo>
                  <a:pt x="9643796" y="311066"/>
                </a:lnTo>
                <a:lnTo>
                  <a:pt x="9583470" y="319004"/>
                </a:lnTo>
                <a:lnTo>
                  <a:pt x="9515208" y="320591"/>
                </a:lnTo>
                <a:lnTo>
                  <a:pt x="9446946" y="319004"/>
                </a:lnTo>
                <a:lnTo>
                  <a:pt x="9386620" y="311066"/>
                </a:lnTo>
                <a:lnTo>
                  <a:pt x="9334232" y="299954"/>
                </a:lnTo>
                <a:lnTo>
                  <a:pt x="9288196" y="285666"/>
                </a:lnTo>
                <a:lnTo>
                  <a:pt x="9246920" y="269791"/>
                </a:lnTo>
                <a:lnTo>
                  <a:pt x="9210408" y="250741"/>
                </a:lnTo>
                <a:lnTo>
                  <a:pt x="9172308" y="231691"/>
                </a:lnTo>
                <a:lnTo>
                  <a:pt x="9134208" y="212641"/>
                </a:lnTo>
                <a:lnTo>
                  <a:pt x="9097696" y="196766"/>
                </a:lnTo>
                <a:lnTo>
                  <a:pt x="9056420" y="180891"/>
                </a:lnTo>
                <a:lnTo>
                  <a:pt x="9010382" y="165016"/>
                </a:lnTo>
                <a:lnTo>
                  <a:pt x="8957996" y="153904"/>
                </a:lnTo>
                <a:lnTo>
                  <a:pt x="8897670" y="147554"/>
                </a:lnTo>
                <a:lnTo>
                  <a:pt x="8827820" y="144379"/>
                </a:lnTo>
                <a:lnTo>
                  <a:pt x="8761146" y="147554"/>
                </a:lnTo>
                <a:lnTo>
                  <a:pt x="8700820" y="153904"/>
                </a:lnTo>
                <a:lnTo>
                  <a:pt x="8648432" y="165016"/>
                </a:lnTo>
                <a:lnTo>
                  <a:pt x="8602396" y="180891"/>
                </a:lnTo>
                <a:lnTo>
                  <a:pt x="8561120" y="196766"/>
                </a:lnTo>
                <a:lnTo>
                  <a:pt x="8524608" y="212641"/>
                </a:lnTo>
                <a:lnTo>
                  <a:pt x="8486508" y="231691"/>
                </a:lnTo>
                <a:lnTo>
                  <a:pt x="8448408" y="250741"/>
                </a:lnTo>
                <a:lnTo>
                  <a:pt x="8411896" y="269791"/>
                </a:lnTo>
                <a:lnTo>
                  <a:pt x="8370621" y="285666"/>
                </a:lnTo>
                <a:lnTo>
                  <a:pt x="8324583" y="299954"/>
                </a:lnTo>
                <a:lnTo>
                  <a:pt x="8272196" y="311066"/>
                </a:lnTo>
                <a:lnTo>
                  <a:pt x="8211871" y="319004"/>
                </a:lnTo>
                <a:lnTo>
                  <a:pt x="8143608" y="320591"/>
                </a:lnTo>
                <a:lnTo>
                  <a:pt x="8075346" y="319004"/>
                </a:lnTo>
                <a:lnTo>
                  <a:pt x="8015021" y="311066"/>
                </a:lnTo>
                <a:lnTo>
                  <a:pt x="7962633" y="299954"/>
                </a:lnTo>
                <a:lnTo>
                  <a:pt x="7916596" y="285666"/>
                </a:lnTo>
                <a:lnTo>
                  <a:pt x="7875321" y="269791"/>
                </a:lnTo>
                <a:lnTo>
                  <a:pt x="7838808" y="250741"/>
                </a:lnTo>
                <a:lnTo>
                  <a:pt x="7800708" y="231691"/>
                </a:lnTo>
                <a:lnTo>
                  <a:pt x="7762608" y="212641"/>
                </a:lnTo>
                <a:lnTo>
                  <a:pt x="7726096" y="196766"/>
                </a:lnTo>
                <a:lnTo>
                  <a:pt x="7684821" y="180891"/>
                </a:lnTo>
                <a:lnTo>
                  <a:pt x="7638783" y="165016"/>
                </a:lnTo>
                <a:lnTo>
                  <a:pt x="7586396" y="153904"/>
                </a:lnTo>
                <a:lnTo>
                  <a:pt x="7526071" y="147554"/>
                </a:lnTo>
                <a:lnTo>
                  <a:pt x="7457808" y="144379"/>
                </a:lnTo>
                <a:lnTo>
                  <a:pt x="7389546" y="147554"/>
                </a:lnTo>
                <a:lnTo>
                  <a:pt x="7329221" y="153904"/>
                </a:lnTo>
                <a:lnTo>
                  <a:pt x="7276833" y="165016"/>
                </a:lnTo>
                <a:lnTo>
                  <a:pt x="7230796" y="180891"/>
                </a:lnTo>
                <a:lnTo>
                  <a:pt x="7189521" y="196766"/>
                </a:lnTo>
                <a:lnTo>
                  <a:pt x="7153008" y="212641"/>
                </a:lnTo>
                <a:lnTo>
                  <a:pt x="7114908" y="231691"/>
                </a:lnTo>
                <a:lnTo>
                  <a:pt x="7076808" y="250741"/>
                </a:lnTo>
                <a:lnTo>
                  <a:pt x="7040296" y="269791"/>
                </a:lnTo>
                <a:lnTo>
                  <a:pt x="6999021" y="285666"/>
                </a:lnTo>
                <a:lnTo>
                  <a:pt x="6952983" y="299954"/>
                </a:lnTo>
                <a:lnTo>
                  <a:pt x="6900596" y="311066"/>
                </a:lnTo>
                <a:lnTo>
                  <a:pt x="6840271" y="319004"/>
                </a:lnTo>
                <a:lnTo>
                  <a:pt x="6781799" y="320364"/>
                </a:lnTo>
                <a:lnTo>
                  <a:pt x="6723327" y="319004"/>
                </a:lnTo>
                <a:lnTo>
                  <a:pt x="6663002" y="311066"/>
                </a:lnTo>
                <a:lnTo>
                  <a:pt x="6610614" y="299954"/>
                </a:lnTo>
                <a:lnTo>
                  <a:pt x="6564577" y="285666"/>
                </a:lnTo>
                <a:lnTo>
                  <a:pt x="6523302" y="269791"/>
                </a:lnTo>
                <a:lnTo>
                  <a:pt x="6486789" y="250741"/>
                </a:lnTo>
                <a:lnTo>
                  <a:pt x="6448689" y="231691"/>
                </a:lnTo>
                <a:lnTo>
                  <a:pt x="6410589" y="212641"/>
                </a:lnTo>
                <a:lnTo>
                  <a:pt x="6374077" y="196766"/>
                </a:lnTo>
                <a:lnTo>
                  <a:pt x="6332802" y="180891"/>
                </a:lnTo>
                <a:lnTo>
                  <a:pt x="6286764" y="165016"/>
                </a:lnTo>
                <a:lnTo>
                  <a:pt x="6234377" y="153904"/>
                </a:lnTo>
                <a:lnTo>
                  <a:pt x="6174052" y="147554"/>
                </a:lnTo>
                <a:lnTo>
                  <a:pt x="6105789" y="144379"/>
                </a:lnTo>
                <a:lnTo>
                  <a:pt x="6095999" y="144834"/>
                </a:lnTo>
                <a:lnTo>
                  <a:pt x="6086208" y="144379"/>
                </a:lnTo>
                <a:lnTo>
                  <a:pt x="6017947" y="147554"/>
                </a:lnTo>
                <a:lnTo>
                  <a:pt x="5957621" y="153904"/>
                </a:lnTo>
                <a:lnTo>
                  <a:pt x="5905234" y="165016"/>
                </a:lnTo>
                <a:lnTo>
                  <a:pt x="5859196" y="180891"/>
                </a:lnTo>
                <a:lnTo>
                  <a:pt x="5817921" y="196766"/>
                </a:lnTo>
                <a:lnTo>
                  <a:pt x="5781408" y="212641"/>
                </a:lnTo>
                <a:lnTo>
                  <a:pt x="5743308" y="231691"/>
                </a:lnTo>
                <a:lnTo>
                  <a:pt x="5705209" y="250741"/>
                </a:lnTo>
                <a:lnTo>
                  <a:pt x="5668696" y="269791"/>
                </a:lnTo>
                <a:lnTo>
                  <a:pt x="5627421" y="285666"/>
                </a:lnTo>
                <a:lnTo>
                  <a:pt x="5581383" y="299954"/>
                </a:lnTo>
                <a:lnTo>
                  <a:pt x="5528996" y="311066"/>
                </a:lnTo>
                <a:lnTo>
                  <a:pt x="5468671" y="319004"/>
                </a:lnTo>
                <a:lnTo>
                  <a:pt x="5410199" y="320364"/>
                </a:lnTo>
                <a:lnTo>
                  <a:pt x="5351727" y="319004"/>
                </a:lnTo>
                <a:lnTo>
                  <a:pt x="5291401" y="311066"/>
                </a:lnTo>
                <a:lnTo>
                  <a:pt x="5239014" y="299954"/>
                </a:lnTo>
                <a:lnTo>
                  <a:pt x="5192976" y="285666"/>
                </a:lnTo>
                <a:lnTo>
                  <a:pt x="5151701" y="269791"/>
                </a:lnTo>
                <a:lnTo>
                  <a:pt x="5115189" y="250741"/>
                </a:lnTo>
                <a:lnTo>
                  <a:pt x="5077089" y="231691"/>
                </a:lnTo>
                <a:lnTo>
                  <a:pt x="5038989" y="212641"/>
                </a:lnTo>
                <a:lnTo>
                  <a:pt x="5002476" y="196766"/>
                </a:lnTo>
                <a:lnTo>
                  <a:pt x="4961201" y="180891"/>
                </a:lnTo>
                <a:lnTo>
                  <a:pt x="4915165" y="165016"/>
                </a:lnTo>
                <a:lnTo>
                  <a:pt x="4862777" y="153904"/>
                </a:lnTo>
                <a:lnTo>
                  <a:pt x="4802453" y="147554"/>
                </a:lnTo>
                <a:lnTo>
                  <a:pt x="4734189" y="144379"/>
                </a:lnTo>
                <a:lnTo>
                  <a:pt x="4665928" y="147554"/>
                </a:lnTo>
                <a:lnTo>
                  <a:pt x="4605602" y="153904"/>
                </a:lnTo>
                <a:lnTo>
                  <a:pt x="4553214" y="165016"/>
                </a:lnTo>
                <a:lnTo>
                  <a:pt x="4507177" y="180891"/>
                </a:lnTo>
                <a:lnTo>
                  <a:pt x="4465902" y="196766"/>
                </a:lnTo>
                <a:lnTo>
                  <a:pt x="4429389" y="212641"/>
                </a:lnTo>
                <a:lnTo>
                  <a:pt x="4353189" y="250741"/>
                </a:lnTo>
                <a:lnTo>
                  <a:pt x="4316677" y="269791"/>
                </a:lnTo>
                <a:lnTo>
                  <a:pt x="4275402" y="285666"/>
                </a:lnTo>
                <a:lnTo>
                  <a:pt x="4229364" y="299954"/>
                </a:lnTo>
                <a:lnTo>
                  <a:pt x="4176977" y="311066"/>
                </a:lnTo>
                <a:lnTo>
                  <a:pt x="4116652" y="319004"/>
                </a:lnTo>
                <a:lnTo>
                  <a:pt x="4048389" y="320591"/>
                </a:lnTo>
                <a:lnTo>
                  <a:pt x="3980127" y="319004"/>
                </a:lnTo>
                <a:lnTo>
                  <a:pt x="3919802" y="311066"/>
                </a:lnTo>
                <a:lnTo>
                  <a:pt x="3867414" y="299954"/>
                </a:lnTo>
                <a:lnTo>
                  <a:pt x="3821377" y="285666"/>
                </a:lnTo>
                <a:lnTo>
                  <a:pt x="3780102" y="269791"/>
                </a:lnTo>
                <a:lnTo>
                  <a:pt x="3743589" y="250741"/>
                </a:lnTo>
                <a:lnTo>
                  <a:pt x="3705489" y="231691"/>
                </a:lnTo>
                <a:lnTo>
                  <a:pt x="3667389" y="212641"/>
                </a:lnTo>
                <a:lnTo>
                  <a:pt x="3630877" y="196766"/>
                </a:lnTo>
                <a:lnTo>
                  <a:pt x="3589602" y="180891"/>
                </a:lnTo>
                <a:lnTo>
                  <a:pt x="3543564" y="165016"/>
                </a:lnTo>
                <a:lnTo>
                  <a:pt x="3491177" y="153904"/>
                </a:lnTo>
                <a:lnTo>
                  <a:pt x="3430852" y="147554"/>
                </a:lnTo>
                <a:lnTo>
                  <a:pt x="3361002" y="144379"/>
                </a:lnTo>
                <a:lnTo>
                  <a:pt x="3294327" y="147554"/>
                </a:lnTo>
                <a:lnTo>
                  <a:pt x="3234002" y="153904"/>
                </a:lnTo>
                <a:lnTo>
                  <a:pt x="3181614" y="165016"/>
                </a:lnTo>
                <a:lnTo>
                  <a:pt x="3135577" y="180891"/>
                </a:lnTo>
                <a:lnTo>
                  <a:pt x="3094302" y="196766"/>
                </a:lnTo>
                <a:lnTo>
                  <a:pt x="3057789" y="212641"/>
                </a:lnTo>
                <a:lnTo>
                  <a:pt x="3019689" y="231691"/>
                </a:lnTo>
                <a:lnTo>
                  <a:pt x="2981589" y="250741"/>
                </a:lnTo>
                <a:lnTo>
                  <a:pt x="2945077" y="269791"/>
                </a:lnTo>
                <a:lnTo>
                  <a:pt x="2903802" y="285666"/>
                </a:lnTo>
                <a:lnTo>
                  <a:pt x="2857764" y="299954"/>
                </a:lnTo>
                <a:lnTo>
                  <a:pt x="2805377" y="311066"/>
                </a:lnTo>
                <a:lnTo>
                  <a:pt x="2745052" y="319004"/>
                </a:lnTo>
                <a:lnTo>
                  <a:pt x="2676789" y="320591"/>
                </a:lnTo>
                <a:lnTo>
                  <a:pt x="2608527" y="319004"/>
                </a:lnTo>
                <a:lnTo>
                  <a:pt x="2548202" y="311066"/>
                </a:lnTo>
                <a:lnTo>
                  <a:pt x="2495814" y="299954"/>
                </a:lnTo>
                <a:lnTo>
                  <a:pt x="2449777" y="285666"/>
                </a:lnTo>
                <a:lnTo>
                  <a:pt x="2408502" y="269791"/>
                </a:lnTo>
                <a:lnTo>
                  <a:pt x="2371989" y="250741"/>
                </a:lnTo>
                <a:lnTo>
                  <a:pt x="2333889" y="231691"/>
                </a:lnTo>
                <a:lnTo>
                  <a:pt x="2295789" y="212641"/>
                </a:lnTo>
                <a:lnTo>
                  <a:pt x="2259277" y="196766"/>
                </a:lnTo>
                <a:lnTo>
                  <a:pt x="2218002" y="180891"/>
                </a:lnTo>
                <a:lnTo>
                  <a:pt x="2171964" y="165016"/>
                </a:lnTo>
                <a:lnTo>
                  <a:pt x="2119577" y="153904"/>
                </a:lnTo>
                <a:lnTo>
                  <a:pt x="2059252" y="147554"/>
                </a:lnTo>
                <a:lnTo>
                  <a:pt x="1990989" y="144379"/>
                </a:lnTo>
                <a:lnTo>
                  <a:pt x="1922727" y="147554"/>
                </a:lnTo>
                <a:lnTo>
                  <a:pt x="1862402" y="153904"/>
                </a:lnTo>
                <a:lnTo>
                  <a:pt x="1810014" y="165016"/>
                </a:lnTo>
                <a:lnTo>
                  <a:pt x="1763977" y="180891"/>
                </a:lnTo>
                <a:lnTo>
                  <a:pt x="1722702" y="196766"/>
                </a:lnTo>
                <a:lnTo>
                  <a:pt x="1686189" y="212641"/>
                </a:lnTo>
                <a:lnTo>
                  <a:pt x="1648089" y="231691"/>
                </a:lnTo>
                <a:lnTo>
                  <a:pt x="1609989" y="250741"/>
                </a:lnTo>
                <a:lnTo>
                  <a:pt x="1573477" y="269791"/>
                </a:lnTo>
                <a:lnTo>
                  <a:pt x="1532202" y="285666"/>
                </a:lnTo>
                <a:lnTo>
                  <a:pt x="1486164" y="299954"/>
                </a:lnTo>
                <a:lnTo>
                  <a:pt x="1433777" y="311066"/>
                </a:lnTo>
                <a:lnTo>
                  <a:pt x="1373452" y="319004"/>
                </a:lnTo>
                <a:lnTo>
                  <a:pt x="1305189" y="320591"/>
                </a:lnTo>
                <a:lnTo>
                  <a:pt x="1236927" y="319004"/>
                </a:lnTo>
                <a:lnTo>
                  <a:pt x="1176602" y="311066"/>
                </a:lnTo>
                <a:lnTo>
                  <a:pt x="1124214" y="299954"/>
                </a:lnTo>
                <a:lnTo>
                  <a:pt x="1078177" y="285666"/>
                </a:lnTo>
                <a:lnTo>
                  <a:pt x="1036902" y="269791"/>
                </a:lnTo>
                <a:lnTo>
                  <a:pt x="1000389" y="250741"/>
                </a:lnTo>
                <a:lnTo>
                  <a:pt x="962289" y="231691"/>
                </a:lnTo>
                <a:lnTo>
                  <a:pt x="924189" y="212641"/>
                </a:lnTo>
                <a:lnTo>
                  <a:pt x="887677" y="196766"/>
                </a:lnTo>
                <a:lnTo>
                  <a:pt x="846402" y="180891"/>
                </a:lnTo>
                <a:lnTo>
                  <a:pt x="800364" y="165016"/>
                </a:lnTo>
                <a:lnTo>
                  <a:pt x="747977" y="153904"/>
                </a:lnTo>
                <a:lnTo>
                  <a:pt x="687652" y="147554"/>
                </a:lnTo>
                <a:lnTo>
                  <a:pt x="619389" y="144379"/>
                </a:lnTo>
                <a:lnTo>
                  <a:pt x="551127" y="147554"/>
                </a:lnTo>
                <a:lnTo>
                  <a:pt x="490802" y="153904"/>
                </a:lnTo>
                <a:lnTo>
                  <a:pt x="438414" y="165016"/>
                </a:lnTo>
                <a:lnTo>
                  <a:pt x="392377" y="180891"/>
                </a:lnTo>
                <a:lnTo>
                  <a:pt x="351102" y="196766"/>
                </a:lnTo>
                <a:lnTo>
                  <a:pt x="314589" y="212641"/>
                </a:lnTo>
                <a:lnTo>
                  <a:pt x="276489" y="231691"/>
                </a:lnTo>
                <a:lnTo>
                  <a:pt x="238389" y="250741"/>
                </a:lnTo>
                <a:lnTo>
                  <a:pt x="201877" y="269791"/>
                </a:lnTo>
                <a:lnTo>
                  <a:pt x="160602" y="285666"/>
                </a:lnTo>
                <a:lnTo>
                  <a:pt x="114564" y="299954"/>
                </a:lnTo>
                <a:lnTo>
                  <a:pt x="62177" y="311066"/>
                </a:lnTo>
                <a:lnTo>
                  <a:pt x="1852" y="319004"/>
                </a:lnTo>
                <a:lnTo>
                  <a:pt x="0" y="319047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lnTo>
                  <a:pt x="619389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text, bed&#10;&#10;Description automatically generated">
            <a:extLst>
              <a:ext uri="{FF2B5EF4-FFF2-40B4-BE49-F238E27FC236}">
                <a16:creationId xmlns:a16="http://schemas.microsoft.com/office/drawing/2014/main" id="{BBC06B22-FEA4-4DE5-AB6D-96443A528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60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5999E333-A345-41CE-ADDD-54AD45DD8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A26DC7-5664-42AC-A644-A8B6FB2C3770}"/>
              </a:ext>
            </a:extLst>
          </p:cNvPr>
          <p:cNvSpPr txBox="1"/>
          <p:nvPr/>
        </p:nvSpPr>
        <p:spPr>
          <a:xfrm>
            <a:off x="6053667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1667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D2A855-0FAA-4079-BC63-FF76DA957A1C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Students can now add each location they are interested into a list.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list is saved across all the pages and can be printed to pdf or paper.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A67B2-363F-4758-A276-89E3F689B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841929"/>
            <a:ext cx="6019331" cy="317089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9391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5999E333-A345-41CE-ADDD-54AD45DD8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A26DC7-5664-42AC-A644-A8B6FB2C3770}"/>
              </a:ext>
            </a:extLst>
          </p:cNvPr>
          <p:cNvSpPr txBox="1"/>
          <p:nvPr/>
        </p:nvSpPr>
        <p:spPr>
          <a:xfrm>
            <a:off x="6053667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08453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23CD9-B0FC-49E4-9451-2848F4602B6E}"/>
              </a:ext>
            </a:extLst>
          </p:cNvPr>
          <p:cNvSpPr txBox="1"/>
          <p:nvPr/>
        </p:nvSpPr>
        <p:spPr>
          <a:xfrm>
            <a:off x="578887" y="2630851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Plans for sprint three</a:t>
            </a:r>
            <a:endParaRPr lang="en-US" sz="4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DF04A-98CF-4DC7-81AE-9B3E0125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17" y="989131"/>
            <a:ext cx="3147413" cy="48794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E52AFD-6D64-41EE-8A61-42EF90786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206" y="736370"/>
            <a:ext cx="2598389" cy="538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ed&#10;&#10;Description automatically generated">
            <a:extLst>
              <a:ext uri="{FF2B5EF4-FFF2-40B4-BE49-F238E27FC236}">
                <a16:creationId xmlns:a16="http://schemas.microsoft.com/office/drawing/2014/main" id="{D409470E-E7D6-4CFC-A06C-0A28ACFC0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80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E279A52-177D-482C-92C8-10DD7A18F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88A5C-D65D-4AFD-8EF0-7BA231C7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62399"/>
            <a:ext cx="4357499" cy="149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Meet the Team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BCD063E-D4FF-4FB3-8F1D-5DD228883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74E5C9C3-37C9-425E-A935-0CE649921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2526C943-4313-4653-93E0-80AA1FD61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5B8AB-7D94-4210-B021-F31570617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1677" y="1899138"/>
            <a:ext cx="4363595" cy="38448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800" b="1" u="sng" dirty="0">
                <a:solidFill>
                  <a:schemeClr val="tx1">
                    <a:alpha val="60000"/>
                  </a:schemeClr>
                </a:solidFill>
              </a:rPr>
              <a:t>Product Owner: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Daniel Jakubek</a:t>
            </a:r>
          </a:p>
          <a:p>
            <a:r>
              <a:rPr lang="en-US" sz="2800" b="1" u="sng" dirty="0">
                <a:solidFill>
                  <a:schemeClr val="tx1">
                    <a:alpha val="60000"/>
                  </a:schemeClr>
                </a:solidFill>
              </a:rPr>
              <a:t>Scrum Master: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alpha val="60000"/>
                  </a:schemeClr>
                </a:solidFill>
                <a:effectLst/>
              </a:rPr>
              <a:t>Sameer Al Harbi</a:t>
            </a:r>
          </a:p>
          <a:p>
            <a:r>
              <a:rPr lang="en-US" sz="2800" b="1" u="sng" dirty="0">
                <a:solidFill>
                  <a:schemeClr val="tx1">
                    <a:alpha val="60000"/>
                  </a:schemeClr>
                </a:solidFill>
              </a:rPr>
              <a:t>Dev Team: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alpha val="60000"/>
                  </a:schemeClr>
                </a:solidFill>
                <a:effectLst/>
              </a:rPr>
              <a:t>Alessandro Cavicchioli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alpha val="60000"/>
                  </a:schemeClr>
                </a:solidFill>
                <a:effectLst/>
              </a:rPr>
              <a:t>Gregor Davis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alpha val="60000"/>
                  </a:schemeClr>
                </a:solidFill>
                <a:effectLst/>
              </a:rPr>
              <a:t>Scott MacLennan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A</a:t>
            </a:r>
            <a:r>
              <a:rPr lang="en-US" sz="2000" b="0" i="0" dirty="0">
                <a:solidFill>
                  <a:schemeClr val="tx1">
                    <a:alpha val="60000"/>
                  </a:schemeClr>
                </a:solidFill>
                <a:effectLst/>
              </a:rPr>
              <a:t>drian Brookes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tx1">
                  <a:alpha val="60000"/>
                </a:schemeClr>
              </a:solidFill>
              <a:effectLst/>
            </a:endParaRPr>
          </a:p>
        </p:txBody>
      </p:sp>
      <p:pic>
        <p:nvPicPr>
          <p:cNvPr id="2050" name="Picture 2" descr="Business team silhouette #AD , #paid, #ad, #silhouette, #team, #Business |  Silhouette illustration, Landscape silhouette, Fashion business cards">
            <a:extLst>
              <a:ext uri="{FF2B5EF4-FFF2-40B4-BE49-F238E27FC236}">
                <a16:creationId xmlns:a16="http://schemas.microsoft.com/office/drawing/2014/main" id="{5AB7D66A-7A4A-48DC-BC50-04B1A242316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r="2" b="2"/>
          <a:stretch/>
        </p:blipFill>
        <p:spPr bwMode="auto">
          <a:xfrm>
            <a:off x="6096000" y="580713"/>
            <a:ext cx="5414304" cy="5407737"/>
          </a:xfrm>
          <a:custGeom>
            <a:avLst/>
            <a:gdLst/>
            <a:ahLst/>
            <a:cxnLst/>
            <a:rect l="l" t="t" r="r" b="b"/>
            <a:pathLst>
              <a:path w="3860171" h="3855489">
                <a:moveTo>
                  <a:pt x="1930086" y="0"/>
                </a:moveTo>
                <a:lnTo>
                  <a:pt x="1967540" y="3511"/>
                </a:lnTo>
                <a:lnTo>
                  <a:pt x="2003824" y="12875"/>
                </a:lnTo>
                <a:lnTo>
                  <a:pt x="2038938" y="26920"/>
                </a:lnTo>
                <a:lnTo>
                  <a:pt x="2075222" y="44477"/>
                </a:lnTo>
                <a:lnTo>
                  <a:pt x="2109166" y="64375"/>
                </a:lnTo>
                <a:lnTo>
                  <a:pt x="2144279" y="85443"/>
                </a:lnTo>
                <a:lnTo>
                  <a:pt x="2179393" y="104171"/>
                </a:lnTo>
                <a:lnTo>
                  <a:pt x="2214507" y="122898"/>
                </a:lnTo>
                <a:lnTo>
                  <a:pt x="2248450" y="136943"/>
                </a:lnTo>
                <a:lnTo>
                  <a:pt x="2285905" y="146307"/>
                </a:lnTo>
                <a:lnTo>
                  <a:pt x="2322189" y="150989"/>
                </a:lnTo>
                <a:lnTo>
                  <a:pt x="2360814" y="150989"/>
                </a:lnTo>
                <a:lnTo>
                  <a:pt x="2400610" y="148648"/>
                </a:lnTo>
                <a:lnTo>
                  <a:pt x="2440405" y="143966"/>
                </a:lnTo>
                <a:lnTo>
                  <a:pt x="2480201" y="138114"/>
                </a:lnTo>
                <a:lnTo>
                  <a:pt x="2519996" y="133432"/>
                </a:lnTo>
                <a:lnTo>
                  <a:pt x="2559792" y="129921"/>
                </a:lnTo>
                <a:lnTo>
                  <a:pt x="2597247" y="131091"/>
                </a:lnTo>
                <a:lnTo>
                  <a:pt x="2633531" y="135773"/>
                </a:lnTo>
                <a:lnTo>
                  <a:pt x="2668644" y="146307"/>
                </a:lnTo>
                <a:lnTo>
                  <a:pt x="2697906" y="161523"/>
                </a:lnTo>
                <a:lnTo>
                  <a:pt x="2725997" y="181421"/>
                </a:lnTo>
                <a:lnTo>
                  <a:pt x="2750577" y="204830"/>
                </a:lnTo>
                <a:lnTo>
                  <a:pt x="2775156" y="231750"/>
                </a:lnTo>
                <a:lnTo>
                  <a:pt x="2797395" y="259841"/>
                </a:lnTo>
                <a:lnTo>
                  <a:pt x="2819634" y="289103"/>
                </a:lnTo>
                <a:lnTo>
                  <a:pt x="2841872" y="318364"/>
                </a:lnTo>
                <a:lnTo>
                  <a:pt x="2864111" y="346455"/>
                </a:lnTo>
                <a:lnTo>
                  <a:pt x="2887520" y="373376"/>
                </a:lnTo>
                <a:lnTo>
                  <a:pt x="2914441" y="396785"/>
                </a:lnTo>
                <a:lnTo>
                  <a:pt x="2940191" y="417853"/>
                </a:lnTo>
                <a:lnTo>
                  <a:pt x="2969452" y="434240"/>
                </a:lnTo>
                <a:lnTo>
                  <a:pt x="3001055" y="448285"/>
                </a:lnTo>
                <a:lnTo>
                  <a:pt x="3034998" y="459990"/>
                </a:lnTo>
                <a:lnTo>
                  <a:pt x="3070112" y="470524"/>
                </a:lnTo>
                <a:lnTo>
                  <a:pt x="3105226" y="479888"/>
                </a:lnTo>
                <a:lnTo>
                  <a:pt x="3141510" y="489251"/>
                </a:lnTo>
                <a:lnTo>
                  <a:pt x="3175453" y="499785"/>
                </a:lnTo>
                <a:lnTo>
                  <a:pt x="3209396" y="511490"/>
                </a:lnTo>
                <a:lnTo>
                  <a:pt x="3240999" y="525535"/>
                </a:lnTo>
                <a:lnTo>
                  <a:pt x="3269090" y="543092"/>
                </a:lnTo>
                <a:lnTo>
                  <a:pt x="3294840" y="564161"/>
                </a:lnTo>
                <a:lnTo>
                  <a:pt x="3315908" y="589911"/>
                </a:lnTo>
                <a:lnTo>
                  <a:pt x="3333465" y="618002"/>
                </a:lnTo>
                <a:lnTo>
                  <a:pt x="3347510" y="649604"/>
                </a:lnTo>
                <a:lnTo>
                  <a:pt x="3359215" y="683547"/>
                </a:lnTo>
                <a:lnTo>
                  <a:pt x="3369749" y="717491"/>
                </a:lnTo>
                <a:lnTo>
                  <a:pt x="3379113" y="753775"/>
                </a:lnTo>
                <a:lnTo>
                  <a:pt x="3388476" y="788889"/>
                </a:lnTo>
                <a:lnTo>
                  <a:pt x="3399010" y="824002"/>
                </a:lnTo>
                <a:lnTo>
                  <a:pt x="3410715" y="857946"/>
                </a:lnTo>
                <a:lnTo>
                  <a:pt x="3424760" y="889548"/>
                </a:lnTo>
                <a:lnTo>
                  <a:pt x="3441147" y="918809"/>
                </a:lnTo>
                <a:lnTo>
                  <a:pt x="3462215" y="944560"/>
                </a:lnTo>
                <a:lnTo>
                  <a:pt x="3485624" y="971480"/>
                </a:lnTo>
                <a:lnTo>
                  <a:pt x="3512545" y="994889"/>
                </a:lnTo>
                <a:lnTo>
                  <a:pt x="3540636" y="1017128"/>
                </a:lnTo>
                <a:lnTo>
                  <a:pt x="3571068" y="1039367"/>
                </a:lnTo>
                <a:lnTo>
                  <a:pt x="3600329" y="1061605"/>
                </a:lnTo>
                <a:lnTo>
                  <a:pt x="3628420" y="1083844"/>
                </a:lnTo>
                <a:lnTo>
                  <a:pt x="3655341" y="1108424"/>
                </a:lnTo>
                <a:lnTo>
                  <a:pt x="3678750" y="1133003"/>
                </a:lnTo>
                <a:lnTo>
                  <a:pt x="3698648" y="1161094"/>
                </a:lnTo>
                <a:lnTo>
                  <a:pt x="3713864" y="1190356"/>
                </a:lnTo>
                <a:lnTo>
                  <a:pt x="3724398" y="1225469"/>
                </a:lnTo>
                <a:lnTo>
                  <a:pt x="3729080" y="1261754"/>
                </a:lnTo>
                <a:lnTo>
                  <a:pt x="3730250" y="1299208"/>
                </a:lnTo>
                <a:lnTo>
                  <a:pt x="3726739" y="1339004"/>
                </a:lnTo>
                <a:lnTo>
                  <a:pt x="3722057" y="1378799"/>
                </a:lnTo>
                <a:lnTo>
                  <a:pt x="3716205" y="1418595"/>
                </a:lnTo>
                <a:lnTo>
                  <a:pt x="3711523" y="1458391"/>
                </a:lnTo>
                <a:lnTo>
                  <a:pt x="3709182" y="1498186"/>
                </a:lnTo>
                <a:lnTo>
                  <a:pt x="3709182" y="1536811"/>
                </a:lnTo>
                <a:lnTo>
                  <a:pt x="3713864" y="1573096"/>
                </a:lnTo>
                <a:lnTo>
                  <a:pt x="3723228" y="1609380"/>
                </a:lnTo>
                <a:lnTo>
                  <a:pt x="3737273" y="1643323"/>
                </a:lnTo>
                <a:lnTo>
                  <a:pt x="3756000" y="1678437"/>
                </a:lnTo>
                <a:lnTo>
                  <a:pt x="3774728" y="1713550"/>
                </a:lnTo>
                <a:lnTo>
                  <a:pt x="3795796" y="1748664"/>
                </a:lnTo>
                <a:lnTo>
                  <a:pt x="3815694" y="1782608"/>
                </a:lnTo>
                <a:lnTo>
                  <a:pt x="3833250" y="1818892"/>
                </a:lnTo>
                <a:lnTo>
                  <a:pt x="3847296" y="1854005"/>
                </a:lnTo>
                <a:lnTo>
                  <a:pt x="3856660" y="1890290"/>
                </a:lnTo>
                <a:lnTo>
                  <a:pt x="3860171" y="1927744"/>
                </a:lnTo>
                <a:lnTo>
                  <a:pt x="3856660" y="1965199"/>
                </a:lnTo>
                <a:lnTo>
                  <a:pt x="3847296" y="2001483"/>
                </a:lnTo>
                <a:lnTo>
                  <a:pt x="3833250" y="2036597"/>
                </a:lnTo>
                <a:lnTo>
                  <a:pt x="3815694" y="2072881"/>
                </a:lnTo>
                <a:lnTo>
                  <a:pt x="3795796" y="2106824"/>
                </a:lnTo>
                <a:lnTo>
                  <a:pt x="3774728" y="2141938"/>
                </a:lnTo>
                <a:lnTo>
                  <a:pt x="3756000" y="2177052"/>
                </a:lnTo>
                <a:lnTo>
                  <a:pt x="3737273" y="2212166"/>
                </a:lnTo>
                <a:lnTo>
                  <a:pt x="3723228" y="2246109"/>
                </a:lnTo>
                <a:lnTo>
                  <a:pt x="3713864" y="2282393"/>
                </a:lnTo>
                <a:lnTo>
                  <a:pt x="3709182" y="2318677"/>
                </a:lnTo>
                <a:lnTo>
                  <a:pt x="3709182" y="2357302"/>
                </a:lnTo>
                <a:lnTo>
                  <a:pt x="3711523" y="2397098"/>
                </a:lnTo>
                <a:lnTo>
                  <a:pt x="3716205" y="2436894"/>
                </a:lnTo>
                <a:lnTo>
                  <a:pt x="3722057" y="2476689"/>
                </a:lnTo>
                <a:lnTo>
                  <a:pt x="3726739" y="2516485"/>
                </a:lnTo>
                <a:lnTo>
                  <a:pt x="3730250" y="2556280"/>
                </a:lnTo>
                <a:lnTo>
                  <a:pt x="3729080" y="2593735"/>
                </a:lnTo>
                <a:lnTo>
                  <a:pt x="3724398" y="2630019"/>
                </a:lnTo>
                <a:lnTo>
                  <a:pt x="3713864" y="2665133"/>
                </a:lnTo>
                <a:lnTo>
                  <a:pt x="3698648" y="2694394"/>
                </a:lnTo>
                <a:lnTo>
                  <a:pt x="3678750" y="2722485"/>
                </a:lnTo>
                <a:lnTo>
                  <a:pt x="3655341" y="2747065"/>
                </a:lnTo>
                <a:lnTo>
                  <a:pt x="3628420" y="2771645"/>
                </a:lnTo>
                <a:lnTo>
                  <a:pt x="3600329" y="2793883"/>
                </a:lnTo>
                <a:lnTo>
                  <a:pt x="3571068" y="2816122"/>
                </a:lnTo>
                <a:lnTo>
                  <a:pt x="3540636" y="2838361"/>
                </a:lnTo>
                <a:lnTo>
                  <a:pt x="3512545" y="2860599"/>
                </a:lnTo>
                <a:lnTo>
                  <a:pt x="3485624" y="2884009"/>
                </a:lnTo>
                <a:lnTo>
                  <a:pt x="3462215" y="2910929"/>
                </a:lnTo>
                <a:lnTo>
                  <a:pt x="3441147" y="2936679"/>
                </a:lnTo>
                <a:lnTo>
                  <a:pt x="3424760" y="2965941"/>
                </a:lnTo>
                <a:lnTo>
                  <a:pt x="3410715" y="2997543"/>
                </a:lnTo>
                <a:lnTo>
                  <a:pt x="3399010" y="3031486"/>
                </a:lnTo>
                <a:lnTo>
                  <a:pt x="3388476" y="3066600"/>
                </a:lnTo>
                <a:lnTo>
                  <a:pt x="3379113" y="3101714"/>
                </a:lnTo>
                <a:lnTo>
                  <a:pt x="3369749" y="3137998"/>
                </a:lnTo>
                <a:lnTo>
                  <a:pt x="3359215" y="3171941"/>
                </a:lnTo>
                <a:lnTo>
                  <a:pt x="3347510" y="3205885"/>
                </a:lnTo>
                <a:lnTo>
                  <a:pt x="3333465" y="3237487"/>
                </a:lnTo>
                <a:lnTo>
                  <a:pt x="3315908" y="3265578"/>
                </a:lnTo>
                <a:lnTo>
                  <a:pt x="3294840" y="3291328"/>
                </a:lnTo>
                <a:lnTo>
                  <a:pt x="3269090" y="3312396"/>
                </a:lnTo>
                <a:lnTo>
                  <a:pt x="3240999" y="3329953"/>
                </a:lnTo>
                <a:lnTo>
                  <a:pt x="3209396" y="3343999"/>
                </a:lnTo>
                <a:lnTo>
                  <a:pt x="3175453" y="3355703"/>
                </a:lnTo>
                <a:lnTo>
                  <a:pt x="3141510" y="3366237"/>
                </a:lnTo>
                <a:lnTo>
                  <a:pt x="3105226" y="3375601"/>
                </a:lnTo>
                <a:lnTo>
                  <a:pt x="3070112" y="3384965"/>
                </a:lnTo>
                <a:lnTo>
                  <a:pt x="3034998" y="3395499"/>
                </a:lnTo>
                <a:lnTo>
                  <a:pt x="3001055" y="3407203"/>
                </a:lnTo>
                <a:lnTo>
                  <a:pt x="2969452" y="3421249"/>
                </a:lnTo>
                <a:lnTo>
                  <a:pt x="2940191" y="3437635"/>
                </a:lnTo>
                <a:lnTo>
                  <a:pt x="2914441" y="3458704"/>
                </a:lnTo>
                <a:lnTo>
                  <a:pt x="2887520" y="3482113"/>
                </a:lnTo>
                <a:lnTo>
                  <a:pt x="2864111" y="3509033"/>
                </a:lnTo>
                <a:lnTo>
                  <a:pt x="2841872" y="3537124"/>
                </a:lnTo>
                <a:lnTo>
                  <a:pt x="2819634" y="3566386"/>
                </a:lnTo>
                <a:lnTo>
                  <a:pt x="2797395" y="3595647"/>
                </a:lnTo>
                <a:lnTo>
                  <a:pt x="2775156" y="3623738"/>
                </a:lnTo>
                <a:lnTo>
                  <a:pt x="2750577" y="3650659"/>
                </a:lnTo>
                <a:lnTo>
                  <a:pt x="2725997" y="3674068"/>
                </a:lnTo>
                <a:lnTo>
                  <a:pt x="2697906" y="3693966"/>
                </a:lnTo>
                <a:lnTo>
                  <a:pt x="2668644" y="3709182"/>
                </a:lnTo>
                <a:lnTo>
                  <a:pt x="2633531" y="3719716"/>
                </a:lnTo>
                <a:lnTo>
                  <a:pt x="2597247" y="3724398"/>
                </a:lnTo>
                <a:lnTo>
                  <a:pt x="2559792" y="3725568"/>
                </a:lnTo>
                <a:lnTo>
                  <a:pt x="2519996" y="3722057"/>
                </a:lnTo>
                <a:lnTo>
                  <a:pt x="2480201" y="3717375"/>
                </a:lnTo>
                <a:lnTo>
                  <a:pt x="2440405" y="3711523"/>
                </a:lnTo>
                <a:lnTo>
                  <a:pt x="2400610" y="3706841"/>
                </a:lnTo>
                <a:lnTo>
                  <a:pt x="2360814" y="3704500"/>
                </a:lnTo>
                <a:lnTo>
                  <a:pt x="2322189" y="3704500"/>
                </a:lnTo>
                <a:lnTo>
                  <a:pt x="2285905" y="3709182"/>
                </a:lnTo>
                <a:lnTo>
                  <a:pt x="2248450" y="3718545"/>
                </a:lnTo>
                <a:lnTo>
                  <a:pt x="2214507" y="3732591"/>
                </a:lnTo>
                <a:lnTo>
                  <a:pt x="2179393" y="3751318"/>
                </a:lnTo>
                <a:lnTo>
                  <a:pt x="2144279" y="3770045"/>
                </a:lnTo>
                <a:lnTo>
                  <a:pt x="2109166" y="3791114"/>
                </a:lnTo>
                <a:lnTo>
                  <a:pt x="2075222" y="3811011"/>
                </a:lnTo>
                <a:lnTo>
                  <a:pt x="2038938" y="3828568"/>
                </a:lnTo>
                <a:lnTo>
                  <a:pt x="2003824" y="3842614"/>
                </a:lnTo>
                <a:lnTo>
                  <a:pt x="1967540" y="3851978"/>
                </a:lnTo>
                <a:lnTo>
                  <a:pt x="1930086" y="3855489"/>
                </a:lnTo>
                <a:lnTo>
                  <a:pt x="1892631" y="3851978"/>
                </a:lnTo>
                <a:lnTo>
                  <a:pt x="1856347" y="3842614"/>
                </a:lnTo>
                <a:lnTo>
                  <a:pt x="1821233" y="3828568"/>
                </a:lnTo>
                <a:lnTo>
                  <a:pt x="1784949" y="3811011"/>
                </a:lnTo>
                <a:lnTo>
                  <a:pt x="1751005" y="3791114"/>
                </a:lnTo>
                <a:lnTo>
                  <a:pt x="1715892" y="3770045"/>
                </a:lnTo>
                <a:lnTo>
                  <a:pt x="1680778" y="3751318"/>
                </a:lnTo>
                <a:lnTo>
                  <a:pt x="1645664" y="3732591"/>
                </a:lnTo>
                <a:lnTo>
                  <a:pt x="1610550" y="3718545"/>
                </a:lnTo>
                <a:lnTo>
                  <a:pt x="1574266" y="3709182"/>
                </a:lnTo>
                <a:lnTo>
                  <a:pt x="1537982" y="3704500"/>
                </a:lnTo>
                <a:lnTo>
                  <a:pt x="1499357" y="3704500"/>
                </a:lnTo>
                <a:lnTo>
                  <a:pt x="1459561" y="3706841"/>
                </a:lnTo>
                <a:lnTo>
                  <a:pt x="1419766" y="3711523"/>
                </a:lnTo>
                <a:lnTo>
                  <a:pt x="1379970" y="3717375"/>
                </a:lnTo>
                <a:lnTo>
                  <a:pt x="1340175" y="3722057"/>
                </a:lnTo>
                <a:lnTo>
                  <a:pt x="1300379" y="3725568"/>
                </a:lnTo>
                <a:lnTo>
                  <a:pt x="1262924" y="3724398"/>
                </a:lnTo>
                <a:lnTo>
                  <a:pt x="1226640" y="3719716"/>
                </a:lnTo>
                <a:lnTo>
                  <a:pt x="1191526" y="3709182"/>
                </a:lnTo>
                <a:lnTo>
                  <a:pt x="1162265" y="3693966"/>
                </a:lnTo>
                <a:lnTo>
                  <a:pt x="1134174" y="3674068"/>
                </a:lnTo>
                <a:lnTo>
                  <a:pt x="1109594" y="3650659"/>
                </a:lnTo>
                <a:lnTo>
                  <a:pt x="1085015" y="3623738"/>
                </a:lnTo>
                <a:lnTo>
                  <a:pt x="1062776" y="3595647"/>
                </a:lnTo>
                <a:lnTo>
                  <a:pt x="1040537" y="3566386"/>
                </a:lnTo>
                <a:lnTo>
                  <a:pt x="1018299" y="3537124"/>
                </a:lnTo>
                <a:lnTo>
                  <a:pt x="996060" y="3509033"/>
                </a:lnTo>
                <a:lnTo>
                  <a:pt x="972651" y="3482113"/>
                </a:lnTo>
                <a:lnTo>
                  <a:pt x="945730" y="3458704"/>
                </a:lnTo>
                <a:lnTo>
                  <a:pt x="919980" y="3437635"/>
                </a:lnTo>
                <a:lnTo>
                  <a:pt x="890719" y="3421249"/>
                </a:lnTo>
                <a:lnTo>
                  <a:pt x="859116" y="3407203"/>
                </a:lnTo>
                <a:lnTo>
                  <a:pt x="825173" y="3395499"/>
                </a:lnTo>
                <a:lnTo>
                  <a:pt x="790059" y="3384965"/>
                </a:lnTo>
                <a:lnTo>
                  <a:pt x="754946" y="3375601"/>
                </a:lnTo>
                <a:lnTo>
                  <a:pt x="718662" y="3366237"/>
                </a:lnTo>
                <a:lnTo>
                  <a:pt x="684718" y="3355703"/>
                </a:lnTo>
                <a:lnTo>
                  <a:pt x="650775" y="3343999"/>
                </a:lnTo>
                <a:lnTo>
                  <a:pt x="619173" y="3329953"/>
                </a:lnTo>
                <a:lnTo>
                  <a:pt x="591082" y="3312396"/>
                </a:lnTo>
                <a:lnTo>
                  <a:pt x="565332" y="3291328"/>
                </a:lnTo>
                <a:lnTo>
                  <a:pt x="544263" y="3265578"/>
                </a:lnTo>
                <a:lnTo>
                  <a:pt x="526706" y="3237487"/>
                </a:lnTo>
                <a:lnTo>
                  <a:pt x="512661" y="3205885"/>
                </a:lnTo>
                <a:lnTo>
                  <a:pt x="500956" y="3171941"/>
                </a:lnTo>
                <a:lnTo>
                  <a:pt x="490422" y="3137998"/>
                </a:lnTo>
                <a:lnTo>
                  <a:pt x="481059" y="3101714"/>
                </a:lnTo>
                <a:lnTo>
                  <a:pt x="471695" y="3066600"/>
                </a:lnTo>
                <a:lnTo>
                  <a:pt x="461161" y="3031486"/>
                </a:lnTo>
                <a:lnTo>
                  <a:pt x="449456" y="2997543"/>
                </a:lnTo>
                <a:lnTo>
                  <a:pt x="435411" y="2965941"/>
                </a:lnTo>
                <a:lnTo>
                  <a:pt x="419024" y="2936679"/>
                </a:lnTo>
                <a:lnTo>
                  <a:pt x="397956" y="2910929"/>
                </a:lnTo>
                <a:lnTo>
                  <a:pt x="374547" y="2884009"/>
                </a:lnTo>
                <a:lnTo>
                  <a:pt x="347626" y="2860599"/>
                </a:lnTo>
                <a:lnTo>
                  <a:pt x="318365" y="2838361"/>
                </a:lnTo>
                <a:lnTo>
                  <a:pt x="289103" y="2816122"/>
                </a:lnTo>
                <a:lnTo>
                  <a:pt x="259842" y="2793883"/>
                </a:lnTo>
                <a:lnTo>
                  <a:pt x="231751" y="2771645"/>
                </a:lnTo>
                <a:lnTo>
                  <a:pt x="204830" y="2747065"/>
                </a:lnTo>
                <a:lnTo>
                  <a:pt x="181421" y="2722485"/>
                </a:lnTo>
                <a:lnTo>
                  <a:pt x="161523" y="2694394"/>
                </a:lnTo>
                <a:lnTo>
                  <a:pt x="146308" y="2665133"/>
                </a:lnTo>
                <a:lnTo>
                  <a:pt x="135773" y="2630019"/>
                </a:lnTo>
                <a:lnTo>
                  <a:pt x="131092" y="2593735"/>
                </a:lnTo>
                <a:lnTo>
                  <a:pt x="129921" y="2556280"/>
                </a:lnTo>
                <a:lnTo>
                  <a:pt x="133432" y="2516485"/>
                </a:lnTo>
                <a:lnTo>
                  <a:pt x="138114" y="2476689"/>
                </a:lnTo>
                <a:lnTo>
                  <a:pt x="143967" y="2436894"/>
                </a:lnTo>
                <a:lnTo>
                  <a:pt x="148648" y="2397098"/>
                </a:lnTo>
                <a:lnTo>
                  <a:pt x="150989" y="2357302"/>
                </a:lnTo>
                <a:lnTo>
                  <a:pt x="150989" y="2318677"/>
                </a:lnTo>
                <a:lnTo>
                  <a:pt x="146308" y="2282393"/>
                </a:lnTo>
                <a:lnTo>
                  <a:pt x="136944" y="2246109"/>
                </a:lnTo>
                <a:lnTo>
                  <a:pt x="122898" y="2212166"/>
                </a:lnTo>
                <a:lnTo>
                  <a:pt x="105341" y="2177052"/>
                </a:lnTo>
                <a:lnTo>
                  <a:pt x="85444" y="2141938"/>
                </a:lnTo>
                <a:lnTo>
                  <a:pt x="64375" y="2106824"/>
                </a:lnTo>
                <a:lnTo>
                  <a:pt x="44478" y="2072881"/>
                </a:lnTo>
                <a:lnTo>
                  <a:pt x="26921" y="2036597"/>
                </a:lnTo>
                <a:lnTo>
                  <a:pt x="12875" y="2001483"/>
                </a:lnTo>
                <a:lnTo>
                  <a:pt x="3512" y="1965199"/>
                </a:lnTo>
                <a:lnTo>
                  <a:pt x="0" y="1927744"/>
                </a:lnTo>
                <a:lnTo>
                  <a:pt x="3512" y="1890290"/>
                </a:lnTo>
                <a:lnTo>
                  <a:pt x="12875" y="1854005"/>
                </a:lnTo>
                <a:lnTo>
                  <a:pt x="26921" y="1818892"/>
                </a:lnTo>
                <a:lnTo>
                  <a:pt x="44478" y="1782608"/>
                </a:lnTo>
                <a:lnTo>
                  <a:pt x="64375" y="1748664"/>
                </a:lnTo>
                <a:lnTo>
                  <a:pt x="85444" y="1713550"/>
                </a:lnTo>
                <a:lnTo>
                  <a:pt x="105341" y="1678437"/>
                </a:lnTo>
                <a:lnTo>
                  <a:pt x="122898" y="1643323"/>
                </a:lnTo>
                <a:lnTo>
                  <a:pt x="136944" y="1609380"/>
                </a:lnTo>
                <a:lnTo>
                  <a:pt x="146308" y="1573096"/>
                </a:lnTo>
                <a:lnTo>
                  <a:pt x="150989" y="1536811"/>
                </a:lnTo>
                <a:lnTo>
                  <a:pt x="150989" y="1498186"/>
                </a:lnTo>
                <a:lnTo>
                  <a:pt x="148648" y="1458391"/>
                </a:lnTo>
                <a:lnTo>
                  <a:pt x="143967" y="1418595"/>
                </a:lnTo>
                <a:lnTo>
                  <a:pt x="138114" y="1378799"/>
                </a:lnTo>
                <a:lnTo>
                  <a:pt x="133432" y="1339004"/>
                </a:lnTo>
                <a:lnTo>
                  <a:pt x="129921" y="1299208"/>
                </a:lnTo>
                <a:lnTo>
                  <a:pt x="131092" y="1261754"/>
                </a:lnTo>
                <a:lnTo>
                  <a:pt x="135773" y="1225469"/>
                </a:lnTo>
                <a:lnTo>
                  <a:pt x="146308" y="1190356"/>
                </a:lnTo>
                <a:lnTo>
                  <a:pt x="161523" y="1161094"/>
                </a:lnTo>
                <a:lnTo>
                  <a:pt x="181421" y="1133003"/>
                </a:lnTo>
                <a:lnTo>
                  <a:pt x="204830" y="1108424"/>
                </a:lnTo>
                <a:lnTo>
                  <a:pt x="231751" y="1083844"/>
                </a:lnTo>
                <a:lnTo>
                  <a:pt x="259842" y="1061605"/>
                </a:lnTo>
                <a:lnTo>
                  <a:pt x="289103" y="1039367"/>
                </a:lnTo>
                <a:lnTo>
                  <a:pt x="318365" y="1017128"/>
                </a:lnTo>
                <a:lnTo>
                  <a:pt x="347626" y="994889"/>
                </a:lnTo>
                <a:lnTo>
                  <a:pt x="374547" y="971480"/>
                </a:lnTo>
                <a:lnTo>
                  <a:pt x="397956" y="944560"/>
                </a:lnTo>
                <a:lnTo>
                  <a:pt x="419024" y="918809"/>
                </a:lnTo>
                <a:lnTo>
                  <a:pt x="435411" y="889548"/>
                </a:lnTo>
                <a:lnTo>
                  <a:pt x="449456" y="857946"/>
                </a:lnTo>
                <a:lnTo>
                  <a:pt x="461161" y="824002"/>
                </a:lnTo>
                <a:lnTo>
                  <a:pt x="471695" y="788889"/>
                </a:lnTo>
                <a:lnTo>
                  <a:pt x="481059" y="753775"/>
                </a:lnTo>
                <a:lnTo>
                  <a:pt x="490422" y="717491"/>
                </a:lnTo>
                <a:lnTo>
                  <a:pt x="500956" y="683547"/>
                </a:lnTo>
                <a:lnTo>
                  <a:pt x="512661" y="649604"/>
                </a:lnTo>
                <a:lnTo>
                  <a:pt x="526706" y="618002"/>
                </a:lnTo>
                <a:lnTo>
                  <a:pt x="544263" y="589911"/>
                </a:lnTo>
                <a:lnTo>
                  <a:pt x="565332" y="564161"/>
                </a:lnTo>
                <a:lnTo>
                  <a:pt x="591082" y="543092"/>
                </a:lnTo>
                <a:lnTo>
                  <a:pt x="619173" y="525535"/>
                </a:lnTo>
                <a:lnTo>
                  <a:pt x="650775" y="511490"/>
                </a:lnTo>
                <a:lnTo>
                  <a:pt x="684718" y="499785"/>
                </a:lnTo>
                <a:lnTo>
                  <a:pt x="718662" y="489251"/>
                </a:lnTo>
                <a:lnTo>
                  <a:pt x="754946" y="479888"/>
                </a:lnTo>
                <a:lnTo>
                  <a:pt x="790059" y="470524"/>
                </a:lnTo>
                <a:lnTo>
                  <a:pt x="825173" y="459990"/>
                </a:lnTo>
                <a:lnTo>
                  <a:pt x="859116" y="448285"/>
                </a:lnTo>
                <a:lnTo>
                  <a:pt x="890719" y="434240"/>
                </a:lnTo>
                <a:lnTo>
                  <a:pt x="919980" y="417853"/>
                </a:lnTo>
                <a:lnTo>
                  <a:pt x="945730" y="396785"/>
                </a:lnTo>
                <a:lnTo>
                  <a:pt x="972651" y="373376"/>
                </a:lnTo>
                <a:lnTo>
                  <a:pt x="996060" y="346455"/>
                </a:lnTo>
                <a:lnTo>
                  <a:pt x="1018299" y="318364"/>
                </a:lnTo>
                <a:lnTo>
                  <a:pt x="1040537" y="289103"/>
                </a:lnTo>
                <a:lnTo>
                  <a:pt x="1062776" y="259841"/>
                </a:lnTo>
                <a:lnTo>
                  <a:pt x="1085015" y="231750"/>
                </a:lnTo>
                <a:lnTo>
                  <a:pt x="1109594" y="204830"/>
                </a:lnTo>
                <a:lnTo>
                  <a:pt x="1134174" y="181421"/>
                </a:lnTo>
                <a:lnTo>
                  <a:pt x="1162265" y="161523"/>
                </a:lnTo>
                <a:lnTo>
                  <a:pt x="1191526" y="146307"/>
                </a:lnTo>
                <a:lnTo>
                  <a:pt x="1226640" y="135773"/>
                </a:lnTo>
                <a:lnTo>
                  <a:pt x="1262924" y="131091"/>
                </a:lnTo>
                <a:lnTo>
                  <a:pt x="1300379" y="129921"/>
                </a:lnTo>
                <a:lnTo>
                  <a:pt x="1340175" y="133432"/>
                </a:lnTo>
                <a:lnTo>
                  <a:pt x="1379970" y="138114"/>
                </a:lnTo>
                <a:lnTo>
                  <a:pt x="1419766" y="143966"/>
                </a:lnTo>
                <a:lnTo>
                  <a:pt x="1459561" y="148648"/>
                </a:lnTo>
                <a:lnTo>
                  <a:pt x="1499357" y="150989"/>
                </a:lnTo>
                <a:lnTo>
                  <a:pt x="1537982" y="150989"/>
                </a:lnTo>
                <a:lnTo>
                  <a:pt x="1574266" y="146307"/>
                </a:lnTo>
                <a:lnTo>
                  <a:pt x="1610550" y="136943"/>
                </a:lnTo>
                <a:lnTo>
                  <a:pt x="1645664" y="122898"/>
                </a:lnTo>
                <a:lnTo>
                  <a:pt x="1680778" y="104171"/>
                </a:lnTo>
                <a:lnTo>
                  <a:pt x="1715892" y="85443"/>
                </a:lnTo>
                <a:lnTo>
                  <a:pt x="1751005" y="64375"/>
                </a:lnTo>
                <a:lnTo>
                  <a:pt x="1784949" y="44477"/>
                </a:lnTo>
                <a:lnTo>
                  <a:pt x="1821233" y="26920"/>
                </a:lnTo>
                <a:lnTo>
                  <a:pt x="1856347" y="12875"/>
                </a:lnTo>
                <a:lnTo>
                  <a:pt x="1892631" y="35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458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C0EFF-5481-4B2C-A75A-58BFA5D9C666}"/>
              </a:ext>
            </a:extLst>
          </p:cNvPr>
          <p:cNvSpPr txBox="1"/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 for today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B715D-74B5-4DA9-80F7-CCB4FB7AA5E8}"/>
              </a:ext>
            </a:extLst>
          </p:cNvPr>
          <p:cNvSpPr txBox="1"/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Quick overview of sprint one and two.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Then we will go over each important story, demo one and have time for feedback.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What will be covered in sprint 3 (backlog).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845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159C67-0794-4D41-896D-EB18CEE7C828}"/>
              </a:ext>
            </a:extLst>
          </p:cNvPr>
          <p:cNvSpPr/>
          <p:nvPr/>
        </p:nvSpPr>
        <p:spPr>
          <a:xfrm>
            <a:off x="621629" y="640080"/>
            <a:ext cx="4225290" cy="5578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cap="none" spc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BBFEF-7F2D-4569-82F5-68498EA55A77}"/>
              </a:ext>
            </a:extLst>
          </p:cNvPr>
          <p:cNvSpPr txBox="1"/>
          <p:nvPr/>
        </p:nvSpPr>
        <p:spPr>
          <a:xfrm>
            <a:off x="6096000" y="1887538"/>
            <a:ext cx="5459413" cy="4332288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500" u="sng" dirty="0"/>
              <a:t>This Sprint: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00" dirty="0"/>
              <a:t>Finished the Admin portal.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00" dirty="0"/>
              <a:t>Updated the Map to fit feedback.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00" dirty="0"/>
              <a:t>The Front page has been made more tempting to stay on.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00" dirty="0"/>
              <a:t>Events have been added to 17 pages together with the contact information.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00" dirty="0"/>
              <a:t>A list has been added to store locations/Items (can be printed too).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251C2-E3AA-4983-9277-9C88935788EF}"/>
              </a:ext>
            </a:extLst>
          </p:cNvPr>
          <p:cNvSpPr txBox="1"/>
          <p:nvPr/>
        </p:nvSpPr>
        <p:spPr>
          <a:xfrm>
            <a:off x="6090177" y="281477"/>
            <a:ext cx="5459413" cy="1606061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500" u="sng" dirty="0"/>
              <a:t>Last Sprint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00" dirty="0"/>
              <a:t>Made 18 pages for the goals and homepage.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00" dirty="0"/>
              <a:t>Admin portal (Only login and vanity)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00" dirty="0"/>
              <a:t>Map with items relating to Dundee (on the 17 goal pages)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00" dirty="0"/>
              <a:t>Added general goals to each page.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114489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897DEB4-4A88-4293-A935-9B25506C1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BE42BC3-6707-4CBF-9386-048B994A4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886" y="0"/>
            <a:ext cx="7538114" cy="6858000"/>
          </a:xfrm>
          <a:custGeom>
            <a:avLst/>
            <a:gdLst>
              <a:gd name="connsiteX0" fmla="*/ 366246 w 7538114"/>
              <a:gd name="connsiteY0" fmla="*/ 0 h 6858000"/>
              <a:gd name="connsiteX1" fmla="*/ 2830292 w 7538114"/>
              <a:gd name="connsiteY1" fmla="*/ 0 h 6858000"/>
              <a:gd name="connsiteX2" fmla="*/ 3903260 w 7538114"/>
              <a:gd name="connsiteY2" fmla="*/ 0 h 6858000"/>
              <a:gd name="connsiteX3" fmla="*/ 4597266 w 7538114"/>
              <a:gd name="connsiteY3" fmla="*/ 0 h 6858000"/>
              <a:gd name="connsiteX4" fmla="*/ 7192370 w 7538114"/>
              <a:gd name="connsiteY4" fmla="*/ 0 h 6858000"/>
              <a:gd name="connsiteX5" fmla="*/ 7538114 w 7538114"/>
              <a:gd name="connsiteY5" fmla="*/ 0 h 6858000"/>
              <a:gd name="connsiteX6" fmla="*/ 7538114 w 7538114"/>
              <a:gd name="connsiteY6" fmla="*/ 6858000 h 6858000"/>
              <a:gd name="connsiteX7" fmla="*/ 7192370 w 7538114"/>
              <a:gd name="connsiteY7" fmla="*/ 6858000 h 6858000"/>
              <a:gd name="connsiteX8" fmla="*/ 4597266 w 7538114"/>
              <a:gd name="connsiteY8" fmla="*/ 6858000 h 6858000"/>
              <a:gd name="connsiteX9" fmla="*/ 3903260 w 7538114"/>
              <a:gd name="connsiteY9" fmla="*/ 6858000 h 6858000"/>
              <a:gd name="connsiteX10" fmla="*/ 2830292 w 7538114"/>
              <a:gd name="connsiteY10" fmla="*/ 6858000 h 6858000"/>
              <a:gd name="connsiteX11" fmla="*/ 170314 w 7538114"/>
              <a:gd name="connsiteY11" fmla="*/ 6858000 h 6858000"/>
              <a:gd name="connsiteX12" fmla="*/ 170341 w 7538114"/>
              <a:gd name="connsiteY12" fmla="*/ 6857759 h 6858000"/>
              <a:gd name="connsiteX13" fmla="*/ 173485 w 7538114"/>
              <a:gd name="connsiteY13" fmla="*/ 6852129 h 6858000"/>
              <a:gd name="connsiteX14" fmla="*/ 167544 w 7538114"/>
              <a:gd name="connsiteY14" fmla="*/ 6830335 h 6858000"/>
              <a:gd name="connsiteX15" fmla="*/ 163472 w 7538114"/>
              <a:gd name="connsiteY15" fmla="*/ 6796707 h 6858000"/>
              <a:gd name="connsiteX16" fmla="*/ 160535 w 7538114"/>
              <a:gd name="connsiteY16" fmla="*/ 6780725 h 6858000"/>
              <a:gd name="connsiteX17" fmla="*/ 162318 w 7538114"/>
              <a:gd name="connsiteY17" fmla="*/ 6767829 h 6858000"/>
              <a:gd name="connsiteX18" fmla="*/ 162771 w 7538114"/>
              <a:gd name="connsiteY18" fmla="*/ 6694444 h 6858000"/>
              <a:gd name="connsiteX19" fmla="*/ 165604 w 7538114"/>
              <a:gd name="connsiteY19" fmla="*/ 6677569 h 6858000"/>
              <a:gd name="connsiteX20" fmla="*/ 171255 w 7538114"/>
              <a:gd name="connsiteY20" fmla="*/ 6669571 h 6858000"/>
              <a:gd name="connsiteX21" fmla="*/ 169240 w 7538114"/>
              <a:gd name="connsiteY21" fmla="*/ 6663304 h 6858000"/>
              <a:gd name="connsiteX22" fmla="*/ 169039 w 7538114"/>
              <a:gd name="connsiteY22" fmla="*/ 6618916 h 6858000"/>
              <a:gd name="connsiteX23" fmla="*/ 168392 w 7538114"/>
              <a:gd name="connsiteY23" fmla="*/ 6589960 h 6858000"/>
              <a:gd name="connsiteX24" fmla="*/ 160636 w 7538114"/>
              <a:gd name="connsiteY24" fmla="*/ 6588200 h 6858000"/>
              <a:gd name="connsiteX25" fmla="*/ 157872 w 7538114"/>
              <a:gd name="connsiteY25" fmla="*/ 6562416 h 6858000"/>
              <a:gd name="connsiteX26" fmla="*/ 162851 w 7538114"/>
              <a:gd name="connsiteY26" fmla="*/ 6534939 h 6858000"/>
              <a:gd name="connsiteX27" fmla="*/ 162153 w 7538114"/>
              <a:gd name="connsiteY27" fmla="*/ 6502552 h 6858000"/>
              <a:gd name="connsiteX28" fmla="*/ 161821 w 7538114"/>
              <a:gd name="connsiteY28" fmla="*/ 6483172 h 6858000"/>
              <a:gd name="connsiteX29" fmla="*/ 154586 w 7538114"/>
              <a:gd name="connsiteY29" fmla="*/ 6432309 h 6858000"/>
              <a:gd name="connsiteX30" fmla="*/ 127078 w 7538114"/>
              <a:gd name="connsiteY30" fmla="*/ 6349783 h 6858000"/>
              <a:gd name="connsiteX31" fmla="*/ 123181 w 7538114"/>
              <a:gd name="connsiteY31" fmla="*/ 6323872 h 6858000"/>
              <a:gd name="connsiteX32" fmla="*/ 124767 w 7538114"/>
              <a:gd name="connsiteY32" fmla="*/ 6319343 h 6858000"/>
              <a:gd name="connsiteX33" fmla="*/ 108246 w 7538114"/>
              <a:gd name="connsiteY33" fmla="*/ 6190348 h 6858000"/>
              <a:gd name="connsiteX34" fmla="*/ 107279 w 7538114"/>
              <a:gd name="connsiteY34" fmla="*/ 6167269 h 6858000"/>
              <a:gd name="connsiteX35" fmla="*/ 107883 w 7538114"/>
              <a:gd name="connsiteY35" fmla="*/ 6149986 h 6858000"/>
              <a:gd name="connsiteX36" fmla="*/ 102380 w 7538114"/>
              <a:gd name="connsiteY36" fmla="*/ 6108622 h 6858000"/>
              <a:gd name="connsiteX37" fmla="*/ 90314 w 7538114"/>
              <a:gd name="connsiteY37" fmla="*/ 6041155 h 6858000"/>
              <a:gd name="connsiteX38" fmla="*/ 88409 w 7538114"/>
              <a:gd name="connsiteY38" fmla="*/ 6026587 h 6858000"/>
              <a:gd name="connsiteX39" fmla="*/ 89403 w 7538114"/>
              <a:gd name="connsiteY39" fmla="*/ 6013265 h 6858000"/>
              <a:gd name="connsiteX40" fmla="*/ 91927 w 7538114"/>
              <a:gd name="connsiteY40" fmla="*/ 6009478 h 6858000"/>
              <a:gd name="connsiteX41" fmla="*/ 91302 w 7538114"/>
              <a:gd name="connsiteY41" fmla="*/ 6001336 h 6858000"/>
              <a:gd name="connsiteX42" fmla="*/ 91687 w 7538114"/>
              <a:gd name="connsiteY42" fmla="*/ 5999003 h 6858000"/>
              <a:gd name="connsiteX43" fmla="*/ 93336 w 7538114"/>
              <a:gd name="connsiteY43" fmla="*/ 5985795 h 6858000"/>
              <a:gd name="connsiteX44" fmla="*/ 83190 w 7538114"/>
              <a:gd name="connsiteY44" fmla="*/ 5961758 h 6858000"/>
              <a:gd name="connsiteX45" fmla="*/ 81952 w 7538114"/>
              <a:gd name="connsiteY45" fmla="*/ 5928761 h 6858000"/>
              <a:gd name="connsiteX46" fmla="*/ 67420 w 7538114"/>
              <a:gd name="connsiteY46" fmla="*/ 5787247 h 6858000"/>
              <a:gd name="connsiteX47" fmla="*/ 50760 w 7538114"/>
              <a:gd name="connsiteY47" fmla="*/ 5710700 h 6858000"/>
              <a:gd name="connsiteX48" fmla="*/ 42956 w 7538114"/>
              <a:gd name="connsiteY48" fmla="*/ 5641754 h 6858000"/>
              <a:gd name="connsiteX49" fmla="*/ 29695 w 7538114"/>
              <a:gd name="connsiteY49" fmla="*/ 5602326 h 6858000"/>
              <a:gd name="connsiteX50" fmla="*/ 18841 w 7538114"/>
              <a:gd name="connsiteY50" fmla="*/ 5570885 h 6858000"/>
              <a:gd name="connsiteX51" fmla="*/ 9977 w 7538114"/>
              <a:gd name="connsiteY51" fmla="*/ 5543492 h 6858000"/>
              <a:gd name="connsiteX52" fmla="*/ 5255 w 7538114"/>
              <a:gd name="connsiteY52" fmla="*/ 5531024 h 6858000"/>
              <a:gd name="connsiteX53" fmla="*/ 5447 w 7538114"/>
              <a:gd name="connsiteY53" fmla="*/ 5527845 h 6858000"/>
              <a:gd name="connsiteX54" fmla="*/ 0 w 7538114"/>
              <a:gd name="connsiteY54" fmla="*/ 5507724 h 6858000"/>
              <a:gd name="connsiteX55" fmla="*/ 435 w 7538114"/>
              <a:gd name="connsiteY55" fmla="*/ 5507045 h 6858000"/>
              <a:gd name="connsiteX56" fmla="*/ 1128 w 7538114"/>
              <a:gd name="connsiteY56" fmla="*/ 5499619 h 6858000"/>
              <a:gd name="connsiteX57" fmla="*/ 1291 w 7538114"/>
              <a:gd name="connsiteY57" fmla="*/ 5486342 h 6858000"/>
              <a:gd name="connsiteX58" fmla="*/ 7976 w 7538114"/>
              <a:gd name="connsiteY58" fmla="*/ 5450755 h 6858000"/>
              <a:gd name="connsiteX59" fmla="*/ 2355 w 7538114"/>
              <a:gd name="connsiteY59" fmla="*/ 5429732 h 6858000"/>
              <a:gd name="connsiteX60" fmla="*/ 1499 w 7538114"/>
              <a:gd name="connsiteY60" fmla="*/ 5370432 h 6858000"/>
              <a:gd name="connsiteX61" fmla="*/ 11483 w 7538114"/>
              <a:gd name="connsiteY61" fmla="*/ 5308330 h 6858000"/>
              <a:gd name="connsiteX62" fmla="*/ 12793 w 7538114"/>
              <a:gd name="connsiteY62" fmla="*/ 5246026 h 6858000"/>
              <a:gd name="connsiteX63" fmla="*/ 12525 w 7538114"/>
              <a:gd name="connsiteY63" fmla="*/ 5223468 h 6858000"/>
              <a:gd name="connsiteX64" fmla="*/ 15322 w 7538114"/>
              <a:gd name="connsiteY64" fmla="*/ 5183258 h 6858000"/>
              <a:gd name="connsiteX65" fmla="*/ 18633 w 7538114"/>
              <a:gd name="connsiteY65" fmla="*/ 5164842 h 6858000"/>
              <a:gd name="connsiteX66" fmla="*/ 18428 w 7538114"/>
              <a:gd name="connsiteY66" fmla="*/ 5164034 h 6858000"/>
              <a:gd name="connsiteX67" fmla="*/ 19854 w 7538114"/>
              <a:gd name="connsiteY67" fmla="*/ 5162388 h 6858000"/>
              <a:gd name="connsiteX68" fmla="*/ 20514 w 7538114"/>
              <a:gd name="connsiteY68" fmla="*/ 5158981 h 6858000"/>
              <a:gd name="connsiteX69" fmla="*/ 20089 w 7538114"/>
              <a:gd name="connsiteY69" fmla="*/ 5149681 h 6858000"/>
              <a:gd name="connsiteX70" fmla="*/ 19561 w 7538114"/>
              <a:gd name="connsiteY70" fmla="*/ 5146183 h 6858000"/>
              <a:gd name="connsiteX71" fmla="*/ 19571 w 7538114"/>
              <a:gd name="connsiteY71" fmla="*/ 5141065 h 6858000"/>
              <a:gd name="connsiteX72" fmla="*/ 19690 w 7538114"/>
              <a:gd name="connsiteY72" fmla="*/ 5140937 h 6858000"/>
              <a:gd name="connsiteX73" fmla="*/ 19471 w 7538114"/>
              <a:gd name="connsiteY73" fmla="*/ 5136144 h 6858000"/>
              <a:gd name="connsiteX74" fmla="*/ 16918 w 7538114"/>
              <a:gd name="connsiteY74" fmla="*/ 5112689 h 6858000"/>
              <a:gd name="connsiteX75" fmla="*/ 28071 w 7538114"/>
              <a:gd name="connsiteY75" fmla="*/ 5081696 h 6858000"/>
              <a:gd name="connsiteX76" fmla="*/ 30005 w 7538114"/>
              <a:gd name="connsiteY76" fmla="*/ 5068879 h 6858000"/>
              <a:gd name="connsiteX77" fmla="*/ 31661 w 7538114"/>
              <a:gd name="connsiteY77" fmla="*/ 5062033 h 6858000"/>
              <a:gd name="connsiteX78" fmla="*/ 32169 w 7538114"/>
              <a:gd name="connsiteY78" fmla="*/ 5061608 h 6858000"/>
              <a:gd name="connsiteX79" fmla="*/ 27436 w 7538114"/>
              <a:gd name="connsiteY79" fmla="*/ 5021480 h 6858000"/>
              <a:gd name="connsiteX80" fmla="*/ 26614 w 7538114"/>
              <a:gd name="connsiteY80" fmla="*/ 5013906 h 6858000"/>
              <a:gd name="connsiteX81" fmla="*/ 25056 w 7538114"/>
              <a:gd name="connsiteY81" fmla="*/ 5011767 h 6858000"/>
              <a:gd name="connsiteX82" fmla="*/ 24513 w 7538114"/>
              <a:gd name="connsiteY82" fmla="*/ 5000592 h 6858000"/>
              <a:gd name="connsiteX83" fmla="*/ 24951 w 7538114"/>
              <a:gd name="connsiteY83" fmla="*/ 4999307 h 6858000"/>
              <a:gd name="connsiteX84" fmla="*/ 22644 w 7538114"/>
              <a:gd name="connsiteY84" fmla="*/ 4990090 h 6858000"/>
              <a:gd name="connsiteX85" fmla="*/ 18465 w 7538114"/>
              <a:gd name="connsiteY85" fmla="*/ 4982366 h 6858000"/>
              <a:gd name="connsiteX86" fmla="*/ 20888 w 7538114"/>
              <a:gd name="connsiteY86" fmla="*/ 4887310 h 6858000"/>
              <a:gd name="connsiteX87" fmla="*/ 15781 w 7538114"/>
              <a:gd name="connsiteY87" fmla="*/ 4807298 h 6858000"/>
              <a:gd name="connsiteX88" fmla="*/ 19649 w 7538114"/>
              <a:gd name="connsiteY88" fmla="*/ 4779990 h 6858000"/>
              <a:gd name="connsiteX89" fmla="*/ 21858 w 7538114"/>
              <a:gd name="connsiteY89" fmla="*/ 4664237 h 6858000"/>
              <a:gd name="connsiteX90" fmla="*/ 13583 w 7538114"/>
              <a:gd name="connsiteY90" fmla="*/ 4598607 h 6858000"/>
              <a:gd name="connsiteX91" fmla="*/ 7118 w 7538114"/>
              <a:gd name="connsiteY91" fmla="*/ 4546768 h 6858000"/>
              <a:gd name="connsiteX92" fmla="*/ 14555 w 7538114"/>
              <a:gd name="connsiteY92" fmla="*/ 4522182 h 6858000"/>
              <a:gd name="connsiteX93" fmla="*/ 17290 w 7538114"/>
              <a:gd name="connsiteY93" fmla="*/ 4509768 h 6858000"/>
              <a:gd name="connsiteX94" fmla="*/ 17421 w 7538114"/>
              <a:gd name="connsiteY94" fmla="*/ 4494586 h 6858000"/>
              <a:gd name="connsiteX95" fmla="*/ 18193 w 7538114"/>
              <a:gd name="connsiteY95" fmla="*/ 4440649 h 6858000"/>
              <a:gd name="connsiteX96" fmla="*/ 16616 w 7538114"/>
              <a:gd name="connsiteY96" fmla="*/ 4431853 h 6858000"/>
              <a:gd name="connsiteX97" fmla="*/ 19246 w 7538114"/>
              <a:gd name="connsiteY97" fmla="*/ 4403141 h 6858000"/>
              <a:gd name="connsiteX98" fmla="*/ 19623 w 7538114"/>
              <a:gd name="connsiteY98" fmla="*/ 4356631 h 6858000"/>
              <a:gd name="connsiteX99" fmla="*/ 20293 w 7538114"/>
              <a:gd name="connsiteY99" fmla="*/ 4339937 h 6858000"/>
              <a:gd name="connsiteX100" fmla="*/ 18752 w 7538114"/>
              <a:gd name="connsiteY100" fmla="*/ 4331435 h 6858000"/>
              <a:gd name="connsiteX101" fmla="*/ 24901 w 7538114"/>
              <a:gd name="connsiteY101" fmla="*/ 4320990 h 6858000"/>
              <a:gd name="connsiteX102" fmla="*/ 23734 w 7538114"/>
              <a:gd name="connsiteY102" fmla="*/ 4309111 h 6858000"/>
              <a:gd name="connsiteX103" fmla="*/ 29040 w 7538114"/>
              <a:gd name="connsiteY103" fmla="*/ 4263489 h 6858000"/>
              <a:gd name="connsiteX104" fmla="*/ 29429 w 7538114"/>
              <a:gd name="connsiteY104" fmla="*/ 4258775 h 6858000"/>
              <a:gd name="connsiteX105" fmla="*/ 33702 w 7538114"/>
              <a:gd name="connsiteY105" fmla="*/ 4248512 h 6858000"/>
              <a:gd name="connsiteX106" fmla="*/ 37356 w 7538114"/>
              <a:gd name="connsiteY106" fmla="*/ 4228644 h 6858000"/>
              <a:gd name="connsiteX107" fmla="*/ 50107 w 7538114"/>
              <a:gd name="connsiteY107" fmla="*/ 4193665 h 6858000"/>
              <a:gd name="connsiteX108" fmla="*/ 56192 w 7538114"/>
              <a:gd name="connsiteY108" fmla="*/ 4173105 h 6858000"/>
              <a:gd name="connsiteX109" fmla="*/ 61800 w 7538114"/>
              <a:gd name="connsiteY109" fmla="*/ 4159194 h 6858000"/>
              <a:gd name="connsiteX110" fmla="*/ 69720 w 7538114"/>
              <a:gd name="connsiteY110" fmla="*/ 4118135 h 6858000"/>
              <a:gd name="connsiteX111" fmla="*/ 80190 w 7538114"/>
              <a:gd name="connsiteY111" fmla="*/ 4047713 h 6858000"/>
              <a:gd name="connsiteX112" fmla="*/ 96666 w 7538114"/>
              <a:gd name="connsiteY112" fmla="*/ 3980780 h 6858000"/>
              <a:gd name="connsiteX113" fmla="*/ 107651 w 7538114"/>
              <a:gd name="connsiteY113" fmla="*/ 3941872 h 6858000"/>
              <a:gd name="connsiteX114" fmla="*/ 118444 w 7538114"/>
              <a:gd name="connsiteY114" fmla="*/ 3897465 h 6858000"/>
              <a:gd name="connsiteX115" fmla="*/ 134545 w 7538114"/>
              <a:gd name="connsiteY115" fmla="*/ 3811132 h 6858000"/>
              <a:gd name="connsiteX116" fmla="*/ 145381 w 7538114"/>
              <a:gd name="connsiteY116" fmla="*/ 3746540 h 6858000"/>
              <a:gd name="connsiteX117" fmla="*/ 146587 w 7538114"/>
              <a:gd name="connsiteY117" fmla="*/ 3670275 h 6858000"/>
              <a:gd name="connsiteX118" fmla="*/ 165690 w 7538114"/>
              <a:gd name="connsiteY118" fmla="*/ 3580981 h 6858000"/>
              <a:gd name="connsiteX119" fmla="*/ 163175 w 7538114"/>
              <a:gd name="connsiteY119" fmla="*/ 3570960 h 6858000"/>
              <a:gd name="connsiteX120" fmla="*/ 162665 w 7538114"/>
              <a:gd name="connsiteY120" fmla="*/ 3560693 h 6858000"/>
              <a:gd name="connsiteX121" fmla="*/ 163299 w 7538114"/>
              <a:gd name="connsiteY121" fmla="*/ 3559743 h 6858000"/>
              <a:gd name="connsiteX122" fmla="*/ 164777 w 7538114"/>
              <a:gd name="connsiteY122" fmla="*/ 3548721 h 6858000"/>
              <a:gd name="connsiteX123" fmla="*/ 163708 w 7538114"/>
              <a:gd name="connsiteY123" fmla="*/ 3545693 h 6858000"/>
              <a:gd name="connsiteX124" fmla="*/ 164286 w 7538114"/>
              <a:gd name="connsiteY124" fmla="*/ 3537938 h 6858000"/>
              <a:gd name="connsiteX125" fmla="*/ 164247 w 7538114"/>
              <a:gd name="connsiteY125" fmla="*/ 3522141 h 6858000"/>
              <a:gd name="connsiteX126" fmla="*/ 165343 w 7538114"/>
              <a:gd name="connsiteY126" fmla="*/ 3519672 h 6858000"/>
              <a:gd name="connsiteX127" fmla="*/ 167001 w 7538114"/>
              <a:gd name="connsiteY127" fmla="*/ 3496604 h 6858000"/>
              <a:gd name="connsiteX128" fmla="*/ 167547 w 7538114"/>
              <a:gd name="connsiteY128" fmla="*/ 3496517 h 6858000"/>
              <a:gd name="connsiteX129" fmla="*/ 170301 w 7538114"/>
              <a:gd name="connsiteY129" fmla="*/ 3491023 h 6858000"/>
              <a:gd name="connsiteX130" fmla="*/ 174371 w 7538114"/>
              <a:gd name="connsiteY130" fmla="*/ 3479998 h 6858000"/>
              <a:gd name="connsiteX131" fmla="*/ 190228 w 7538114"/>
              <a:gd name="connsiteY131" fmla="*/ 3457434 h 6858000"/>
              <a:gd name="connsiteX132" fmla="*/ 192016 w 7538114"/>
              <a:gd name="connsiteY132" fmla="*/ 3433411 h 6858000"/>
              <a:gd name="connsiteX133" fmla="*/ 192663 w 7538114"/>
              <a:gd name="connsiteY133" fmla="*/ 3428691 h 6858000"/>
              <a:gd name="connsiteX134" fmla="*/ 192793 w 7538114"/>
              <a:gd name="connsiteY134" fmla="*/ 3428643 h 6858000"/>
              <a:gd name="connsiteX135" fmla="*/ 193710 w 7538114"/>
              <a:gd name="connsiteY135" fmla="*/ 3423760 h 6858000"/>
              <a:gd name="connsiteX136" fmla="*/ 193839 w 7538114"/>
              <a:gd name="connsiteY136" fmla="*/ 3420085 h 6858000"/>
              <a:gd name="connsiteX137" fmla="*/ 195094 w 7538114"/>
              <a:gd name="connsiteY137" fmla="*/ 3410930 h 6858000"/>
              <a:gd name="connsiteX138" fmla="*/ 196311 w 7538114"/>
              <a:gd name="connsiteY138" fmla="*/ 3408092 h 6858000"/>
              <a:gd name="connsiteX139" fmla="*/ 197928 w 7538114"/>
              <a:gd name="connsiteY139" fmla="*/ 3407419 h 6858000"/>
              <a:gd name="connsiteX140" fmla="*/ 197881 w 7538114"/>
              <a:gd name="connsiteY140" fmla="*/ 3406520 h 6858000"/>
              <a:gd name="connsiteX141" fmla="*/ 204222 w 7538114"/>
              <a:gd name="connsiteY141" fmla="*/ 3391015 h 6858000"/>
              <a:gd name="connsiteX142" fmla="*/ 213950 w 7538114"/>
              <a:gd name="connsiteY142" fmla="*/ 3354361 h 6858000"/>
              <a:gd name="connsiteX143" fmla="*/ 217699 w 7538114"/>
              <a:gd name="connsiteY143" fmla="*/ 3332639 h 6858000"/>
              <a:gd name="connsiteX144" fmla="*/ 229963 w 7538114"/>
              <a:gd name="connsiteY144" fmla="*/ 3273935 h 6858000"/>
              <a:gd name="connsiteX145" fmla="*/ 243785 w 7538114"/>
              <a:gd name="connsiteY145" fmla="*/ 3215621 h 6858000"/>
              <a:gd name="connsiteX146" fmla="*/ 259175 w 7538114"/>
              <a:gd name="connsiteY146" fmla="*/ 3189909 h 6858000"/>
              <a:gd name="connsiteX147" fmla="*/ 259988 w 7538114"/>
              <a:gd name="connsiteY147" fmla="*/ 3186579 h 6858000"/>
              <a:gd name="connsiteX148" fmla="*/ 259980 w 7538114"/>
              <a:gd name="connsiteY148" fmla="*/ 3177264 h 6858000"/>
              <a:gd name="connsiteX149" fmla="*/ 259609 w 7538114"/>
              <a:gd name="connsiteY149" fmla="*/ 3173723 h 6858000"/>
              <a:gd name="connsiteX150" fmla="*/ 259848 w 7538114"/>
              <a:gd name="connsiteY150" fmla="*/ 3168622 h 6858000"/>
              <a:gd name="connsiteX151" fmla="*/ 259971 w 7538114"/>
              <a:gd name="connsiteY151" fmla="*/ 3168508 h 6858000"/>
              <a:gd name="connsiteX152" fmla="*/ 259966 w 7538114"/>
              <a:gd name="connsiteY152" fmla="*/ 3163706 h 6858000"/>
              <a:gd name="connsiteX153" fmla="*/ 258467 w 7538114"/>
              <a:gd name="connsiteY153" fmla="*/ 3140064 h 6858000"/>
              <a:gd name="connsiteX154" fmla="*/ 270990 w 7538114"/>
              <a:gd name="connsiteY154" fmla="*/ 3110288 h 6858000"/>
              <a:gd name="connsiteX155" fmla="*/ 273494 w 7538114"/>
              <a:gd name="connsiteY155" fmla="*/ 3097704 h 6858000"/>
              <a:gd name="connsiteX156" fmla="*/ 275456 w 7538114"/>
              <a:gd name="connsiteY156" fmla="*/ 3091047 h 6858000"/>
              <a:gd name="connsiteX157" fmla="*/ 275980 w 7538114"/>
              <a:gd name="connsiteY157" fmla="*/ 3090672 h 6858000"/>
              <a:gd name="connsiteX158" fmla="*/ 274486 w 7538114"/>
              <a:gd name="connsiteY158" fmla="*/ 3068004 h 6858000"/>
              <a:gd name="connsiteX159" fmla="*/ 275226 w 7538114"/>
              <a:gd name="connsiteY159" fmla="*/ 3065087 h 6858000"/>
              <a:gd name="connsiteX160" fmla="*/ 273050 w 7538114"/>
              <a:gd name="connsiteY160" fmla="*/ 3050191 h 6858000"/>
              <a:gd name="connsiteX161" fmla="*/ 272566 w 7538114"/>
              <a:gd name="connsiteY161" fmla="*/ 3042559 h 6858000"/>
              <a:gd name="connsiteX162" fmla="*/ 271107 w 7538114"/>
              <a:gd name="connsiteY162" fmla="*/ 3040271 h 6858000"/>
              <a:gd name="connsiteX163" fmla="*/ 271065 w 7538114"/>
              <a:gd name="connsiteY163" fmla="*/ 3029072 h 6858000"/>
              <a:gd name="connsiteX164" fmla="*/ 271558 w 7538114"/>
              <a:gd name="connsiteY164" fmla="*/ 3027835 h 6858000"/>
              <a:gd name="connsiteX165" fmla="*/ 268717 w 7538114"/>
              <a:gd name="connsiteY165" fmla="*/ 2964245 h 6858000"/>
              <a:gd name="connsiteX166" fmla="*/ 272511 w 7538114"/>
              <a:gd name="connsiteY166" fmla="*/ 2915772 h 6858000"/>
              <a:gd name="connsiteX167" fmla="*/ 270356 w 7538114"/>
              <a:gd name="connsiteY167" fmla="*/ 2825842 h 6858000"/>
              <a:gd name="connsiteX168" fmla="*/ 273897 w 7538114"/>
              <a:gd name="connsiteY168" fmla="*/ 2734957 h 6858000"/>
              <a:gd name="connsiteX169" fmla="*/ 274458 w 7538114"/>
              <a:gd name="connsiteY169" fmla="*/ 2636572 h 6858000"/>
              <a:gd name="connsiteX170" fmla="*/ 279157 w 7538114"/>
              <a:gd name="connsiteY170" fmla="*/ 2604260 h 6858000"/>
              <a:gd name="connsiteX171" fmla="*/ 288131 w 7538114"/>
              <a:gd name="connsiteY171" fmla="*/ 2582747 h 6858000"/>
              <a:gd name="connsiteX172" fmla="*/ 282516 w 7538114"/>
              <a:gd name="connsiteY172" fmla="*/ 2478755 h 6858000"/>
              <a:gd name="connsiteX173" fmla="*/ 287359 w 7538114"/>
              <a:gd name="connsiteY173" fmla="*/ 2451804 h 6858000"/>
              <a:gd name="connsiteX174" fmla="*/ 289577 w 7538114"/>
              <a:gd name="connsiteY174" fmla="*/ 2408801 h 6858000"/>
              <a:gd name="connsiteX175" fmla="*/ 293203 w 7538114"/>
              <a:gd name="connsiteY175" fmla="*/ 2392670 h 6858000"/>
              <a:gd name="connsiteX176" fmla="*/ 304183 w 7538114"/>
              <a:gd name="connsiteY176" fmla="*/ 2330165 h 6858000"/>
              <a:gd name="connsiteX177" fmla="*/ 310900 w 7538114"/>
              <a:gd name="connsiteY177" fmla="*/ 2276363 h 6858000"/>
              <a:gd name="connsiteX178" fmla="*/ 303909 w 7538114"/>
              <a:gd name="connsiteY178" fmla="*/ 2236310 h 6858000"/>
              <a:gd name="connsiteX179" fmla="*/ 306187 w 7538114"/>
              <a:gd name="connsiteY179" fmla="*/ 2232984 h 6858000"/>
              <a:gd name="connsiteX180" fmla="*/ 307158 w 7538114"/>
              <a:gd name="connsiteY180" fmla="*/ 2205763 h 6858000"/>
              <a:gd name="connsiteX181" fmla="*/ 304860 w 7538114"/>
              <a:gd name="connsiteY181" fmla="*/ 2145703 h 6858000"/>
              <a:gd name="connsiteX182" fmla="*/ 304273 w 7538114"/>
              <a:gd name="connsiteY182" fmla="*/ 2092533 h 6858000"/>
              <a:gd name="connsiteX183" fmla="*/ 301642 w 7538114"/>
              <a:gd name="connsiteY183" fmla="*/ 2057359 h 6858000"/>
              <a:gd name="connsiteX184" fmla="*/ 306736 w 7538114"/>
              <a:gd name="connsiteY184" fmla="*/ 2016105 h 6858000"/>
              <a:gd name="connsiteX185" fmla="*/ 316234 w 7538114"/>
              <a:gd name="connsiteY185" fmla="*/ 1983129 h 6858000"/>
              <a:gd name="connsiteX186" fmla="*/ 318238 w 7538114"/>
              <a:gd name="connsiteY186" fmla="*/ 1956745 h 6858000"/>
              <a:gd name="connsiteX187" fmla="*/ 311341 w 7538114"/>
              <a:gd name="connsiteY187" fmla="*/ 1950160 h 6858000"/>
              <a:gd name="connsiteX188" fmla="*/ 323556 w 7538114"/>
              <a:gd name="connsiteY188" fmla="*/ 1879546 h 6858000"/>
              <a:gd name="connsiteX189" fmla="*/ 326085 w 7538114"/>
              <a:gd name="connsiteY189" fmla="*/ 1854893 h 6858000"/>
              <a:gd name="connsiteX190" fmla="*/ 335058 w 7538114"/>
              <a:gd name="connsiteY190" fmla="*/ 1787684 h 6858000"/>
              <a:gd name="connsiteX191" fmla="*/ 345620 w 7538114"/>
              <a:gd name="connsiteY191" fmla="*/ 1720464 h 6858000"/>
              <a:gd name="connsiteX192" fmla="*/ 360760 w 7538114"/>
              <a:gd name="connsiteY192" fmla="*/ 1681196 h 6858000"/>
              <a:gd name="connsiteX193" fmla="*/ 368483 w 7538114"/>
              <a:gd name="connsiteY193" fmla="*/ 1625881 h 6858000"/>
              <a:gd name="connsiteX194" fmla="*/ 371077 w 7538114"/>
              <a:gd name="connsiteY194" fmla="*/ 1616704 h 6858000"/>
              <a:gd name="connsiteX195" fmla="*/ 383008 w 7538114"/>
              <a:gd name="connsiteY195" fmla="*/ 1551493 h 6858000"/>
              <a:gd name="connsiteX196" fmla="*/ 384834 w 7538114"/>
              <a:gd name="connsiteY196" fmla="*/ 1475233 h 6858000"/>
              <a:gd name="connsiteX197" fmla="*/ 418371 w 7538114"/>
              <a:gd name="connsiteY197" fmla="*/ 1380155 h 6858000"/>
              <a:gd name="connsiteX198" fmla="*/ 469641 w 7538114"/>
              <a:gd name="connsiteY198" fmla="*/ 1210871 h 6858000"/>
              <a:gd name="connsiteX199" fmla="*/ 489701 w 7538114"/>
              <a:gd name="connsiteY199" fmla="*/ 1028427 h 6858000"/>
              <a:gd name="connsiteX200" fmla="*/ 486354 w 7538114"/>
              <a:gd name="connsiteY200" fmla="*/ 980383 h 6858000"/>
              <a:gd name="connsiteX201" fmla="*/ 479762 w 7538114"/>
              <a:gd name="connsiteY201" fmla="*/ 839699 h 6858000"/>
              <a:gd name="connsiteX202" fmla="*/ 445664 w 7538114"/>
              <a:gd name="connsiteY202" fmla="*/ 696545 h 6858000"/>
              <a:gd name="connsiteX203" fmla="*/ 440047 w 7538114"/>
              <a:gd name="connsiteY203" fmla="*/ 606615 h 6858000"/>
              <a:gd name="connsiteX204" fmla="*/ 431225 w 7538114"/>
              <a:gd name="connsiteY204" fmla="*/ 563889 h 6858000"/>
              <a:gd name="connsiteX205" fmla="*/ 430803 w 7538114"/>
              <a:gd name="connsiteY205" fmla="*/ 534294 h 6858000"/>
              <a:gd name="connsiteX206" fmla="*/ 429777 w 7538114"/>
              <a:gd name="connsiteY206" fmla="*/ 516548 h 6858000"/>
              <a:gd name="connsiteX207" fmla="*/ 415090 w 7538114"/>
              <a:gd name="connsiteY207" fmla="*/ 485808 h 6858000"/>
              <a:gd name="connsiteX208" fmla="*/ 410499 w 7538114"/>
              <a:gd name="connsiteY208" fmla="*/ 369873 h 6858000"/>
              <a:gd name="connsiteX209" fmla="*/ 425314 w 7538114"/>
              <a:gd name="connsiteY209" fmla="*/ 259180 h 6858000"/>
              <a:gd name="connsiteX210" fmla="*/ 383240 w 7538114"/>
              <a:gd name="connsiteY210" fmla="*/ 94173 h 6858000"/>
              <a:gd name="connsiteX211" fmla="*/ 379938 w 7538114"/>
              <a:gd name="connsiteY211" fmla="*/ 77267 h 6858000"/>
              <a:gd name="connsiteX212" fmla="*/ 373430 w 7538114"/>
              <a:gd name="connsiteY212" fmla="*/ 388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538114" h="6858000">
                <a:moveTo>
                  <a:pt x="366246" y="0"/>
                </a:moveTo>
                <a:lnTo>
                  <a:pt x="2830292" y="0"/>
                </a:lnTo>
                <a:lnTo>
                  <a:pt x="3903260" y="0"/>
                </a:lnTo>
                <a:lnTo>
                  <a:pt x="4597266" y="0"/>
                </a:lnTo>
                <a:lnTo>
                  <a:pt x="7192370" y="0"/>
                </a:lnTo>
                <a:lnTo>
                  <a:pt x="7538114" y="0"/>
                </a:lnTo>
                <a:lnTo>
                  <a:pt x="7538114" y="6858000"/>
                </a:lnTo>
                <a:lnTo>
                  <a:pt x="7192370" y="6858000"/>
                </a:lnTo>
                <a:lnTo>
                  <a:pt x="4597266" y="6858000"/>
                </a:lnTo>
                <a:lnTo>
                  <a:pt x="3903260" y="6858000"/>
                </a:lnTo>
                <a:lnTo>
                  <a:pt x="2830292" y="6858000"/>
                </a:lnTo>
                <a:lnTo>
                  <a:pt x="170314" y="6858000"/>
                </a:lnTo>
                <a:cubicBezTo>
                  <a:pt x="170323" y="6857920"/>
                  <a:pt x="170332" y="6857839"/>
                  <a:pt x="170341" y="6857759"/>
                </a:cubicBezTo>
                <a:lnTo>
                  <a:pt x="173485" y="6852129"/>
                </a:lnTo>
                <a:lnTo>
                  <a:pt x="167544" y="6830335"/>
                </a:lnTo>
                <a:cubicBezTo>
                  <a:pt x="165474" y="6819600"/>
                  <a:pt x="164100" y="6808301"/>
                  <a:pt x="163472" y="6796707"/>
                </a:cubicBezTo>
                <a:cubicBezTo>
                  <a:pt x="167658" y="6794106"/>
                  <a:pt x="161711" y="6785006"/>
                  <a:pt x="160535" y="6780725"/>
                </a:cubicBezTo>
                <a:cubicBezTo>
                  <a:pt x="163268" y="6780680"/>
                  <a:pt x="164578" y="6771195"/>
                  <a:pt x="162318" y="6767829"/>
                </a:cubicBezTo>
                <a:cubicBezTo>
                  <a:pt x="152545" y="6697090"/>
                  <a:pt x="178083" y="6736894"/>
                  <a:pt x="162771" y="6694444"/>
                </a:cubicBezTo>
                <a:cubicBezTo>
                  <a:pt x="161971" y="6687342"/>
                  <a:pt x="163342" y="6682014"/>
                  <a:pt x="165604" y="6677569"/>
                </a:cubicBezTo>
                <a:lnTo>
                  <a:pt x="171255" y="6669571"/>
                </a:lnTo>
                <a:lnTo>
                  <a:pt x="169240" y="6663304"/>
                </a:lnTo>
                <a:cubicBezTo>
                  <a:pt x="169082" y="6639651"/>
                  <a:pt x="174873" y="6632678"/>
                  <a:pt x="169039" y="6618916"/>
                </a:cubicBezTo>
                <a:cubicBezTo>
                  <a:pt x="181164" y="6598580"/>
                  <a:pt x="170248" y="6605428"/>
                  <a:pt x="168392" y="6589960"/>
                </a:cubicBezTo>
                <a:cubicBezTo>
                  <a:pt x="165975" y="6577758"/>
                  <a:pt x="161323" y="6600160"/>
                  <a:pt x="160636" y="6588200"/>
                </a:cubicBezTo>
                <a:cubicBezTo>
                  <a:pt x="163766" y="6575263"/>
                  <a:pt x="154044" y="6575871"/>
                  <a:pt x="157872" y="6562416"/>
                </a:cubicBezTo>
                <a:cubicBezTo>
                  <a:pt x="165196" y="6565685"/>
                  <a:pt x="156453" y="6535866"/>
                  <a:pt x="162851" y="6534939"/>
                </a:cubicBezTo>
                <a:cubicBezTo>
                  <a:pt x="153702" y="6523511"/>
                  <a:pt x="164973" y="6517769"/>
                  <a:pt x="162153" y="6502552"/>
                </a:cubicBezTo>
                <a:cubicBezTo>
                  <a:pt x="158692" y="6495386"/>
                  <a:pt x="158098" y="6490216"/>
                  <a:pt x="161821" y="6483172"/>
                </a:cubicBezTo>
                <a:cubicBezTo>
                  <a:pt x="144969" y="6450162"/>
                  <a:pt x="161066" y="6463202"/>
                  <a:pt x="154586" y="6432309"/>
                </a:cubicBezTo>
                <a:cubicBezTo>
                  <a:pt x="147771" y="6405695"/>
                  <a:pt x="143349" y="6375524"/>
                  <a:pt x="127078" y="6349783"/>
                </a:cubicBezTo>
                <a:cubicBezTo>
                  <a:pt x="122468" y="6345058"/>
                  <a:pt x="120723" y="6333456"/>
                  <a:pt x="123181" y="6323872"/>
                </a:cubicBezTo>
                <a:cubicBezTo>
                  <a:pt x="123604" y="6322225"/>
                  <a:pt x="124138" y="6320698"/>
                  <a:pt x="124767" y="6319343"/>
                </a:cubicBezTo>
                <a:cubicBezTo>
                  <a:pt x="122278" y="6297089"/>
                  <a:pt x="111161" y="6215694"/>
                  <a:pt x="108246" y="6190348"/>
                </a:cubicBezTo>
                <a:cubicBezTo>
                  <a:pt x="114169" y="6188296"/>
                  <a:pt x="103482" y="6175479"/>
                  <a:pt x="107279" y="6167269"/>
                </a:cubicBezTo>
                <a:cubicBezTo>
                  <a:pt x="110610" y="6161389"/>
                  <a:pt x="108145" y="6156128"/>
                  <a:pt x="107883" y="6149986"/>
                </a:cubicBezTo>
                <a:cubicBezTo>
                  <a:pt x="110502" y="6141894"/>
                  <a:pt x="105773" y="6115502"/>
                  <a:pt x="102380" y="6108622"/>
                </a:cubicBezTo>
                <a:cubicBezTo>
                  <a:pt x="90593" y="6092179"/>
                  <a:pt x="99346" y="6054816"/>
                  <a:pt x="90314" y="6041155"/>
                </a:cubicBezTo>
                <a:cubicBezTo>
                  <a:pt x="88990" y="6036198"/>
                  <a:pt x="88454" y="6031348"/>
                  <a:pt x="88409" y="6026587"/>
                </a:cubicBezTo>
                <a:lnTo>
                  <a:pt x="89403" y="6013265"/>
                </a:lnTo>
                <a:lnTo>
                  <a:pt x="91927" y="6009478"/>
                </a:lnTo>
                <a:lnTo>
                  <a:pt x="91302" y="6001336"/>
                </a:lnTo>
                <a:cubicBezTo>
                  <a:pt x="91431" y="6000558"/>
                  <a:pt x="91559" y="5999781"/>
                  <a:pt x="91687" y="5999003"/>
                </a:cubicBezTo>
                <a:cubicBezTo>
                  <a:pt x="92431" y="5994547"/>
                  <a:pt x="93080" y="5990148"/>
                  <a:pt x="93336" y="5985795"/>
                </a:cubicBezTo>
                <a:cubicBezTo>
                  <a:pt x="80676" y="5991520"/>
                  <a:pt x="93430" y="5949705"/>
                  <a:pt x="83190" y="5961758"/>
                </a:cubicBezTo>
                <a:cubicBezTo>
                  <a:pt x="82399" y="5938832"/>
                  <a:pt x="72862" y="5956319"/>
                  <a:pt x="81952" y="5928761"/>
                </a:cubicBezTo>
                <a:cubicBezTo>
                  <a:pt x="79324" y="5899676"/>
                  <a:pt x="72619" y="5823590"/>
                  <a:pt x="67420" y="5787247"/>
                </a:cubicBezTo>
                <a:cubicBezTo>
                  <a:pt x="53530" y="5750058"/>
                  <a:pt x="57730" y="5736292"/>
                  <a:pt x="50760" y="5710700"/>
                </a:cubicBezTo>
                <a:cubicBezTo>
                  <a:pt x="47368" y="5660911"/>
                  <a:pt x="30723" y="5663675"/>
                  <a:pt x="42956" y="5641754"/>
                </a:cubicBezTo>
                <a:cubicBezTo>
                  <a:pt x="39970" y="5608358"/>
                  <a:pt x="24769" y="5637338"/>
                  <a:pt x="29695" y="5602326"/>
                </a:cubicBezTo>
                <a:cubicBezTo>
                  <a:pt x="27700" y="5601239"/>
                  <a:pt x="20274" y="5573144"/>
                  <a:pt x="18841" y="5570885"/>
                </a:cubicBezTo>
                <a:lnTo>
                  <a:pt x="9977" y="5543492"/>
                </a:lnTo>
                <a:lnTo>
                  <a:pt x="5255" y="5531024"/>
                </a:lnTo>
                <a:lnTo>
                  <a:pt x="5447" y="5527845"/>
                </a:lnTo>
                <a:lnTo>
                  <a:pt x="0" y="5507724"/>
                </a:lnTo>
                <a:lnTo>
                  <a:pt x="435" y="5507045"/>
                </a:lnTo>
                <a:cubicBezTo>
                  <a:pt x="1286" y="5505065"/>
                  <a:pt x="1681" y="5502734"/>
                  <a:pt x="1128" y="5499619"/>
                </a:cubicBezTo>
                <a:cubicBezTo>
                  <a:pt x="9450" y="5498516"/>
                  <a:pt x="3652" y="5495435"/>
                  <a:pt x="1291" y="5486342"/>
                </a:cubicBezTo>
                <a:cubicBezTo>
                  <a:pt x="13688" y="5482600"/>
                  <a:pt x="2464" y="5460320"/>
                  <a:pt x="7976" y="5450755"/>
                </a:cubicBezTo>
                <a:cubicBezTo>
                  <a:pt x="5962" y="5444157"/>
                  <a:pt x="4058" y="5437113"/>
                  <a:pt x="2355" y="5429732"/>
                </a:cubicBezTo>
                <a:lnTo>
                  <a:pt x="1499" y="5370432"/>
                </a:lnTo>
                <a:lnTo>
                  <a:pt x="11483" y="5308330"/>
                </a:lnTo>
                <a:cubicBezTo>
                  <a:pt x="11701" y="5285359"/>
                  <a:pt x="15408" y="5265468"/>
                  <a:pt x="12793" y="5246026"/>
                </a:cubicBezTo>
                <a:cubicBezTo>
                  <a:pt x="15678" y="5238129"/>
                  <a:pt x="16842" y="5230685"/>
                  <a:pt x="12525" y="5223468"/>
                </a:cubicBezTo>
                <a:cubicBezTo>
                  <a:pt x="13966" y="5202031"/>
                  <a:pt x="20131" y="5196842"/>
                  <a:pt x="15322" y="5183258"/>
                </a:cubicBezTo>
                <a:cubicBezTo>
                  <a:pt x="25294" y="5171214"/>
                  <a:pt x="21488" y="5170502"/>
                  <a:pt x="18633" y="5164842"/>
                </a:cubicBezTo>
                <a:cubicBezTo>
                  <a:pt x="18565" y="5164573"/>
                  <a:pt x="18496" y="5164303"/>
                  <a:pt x="18428" y="5164034"/>
                </a:cubicBezTo>
                <a:lnTo>
                  <a:pt x="19854" y="5162388"/>
                </a:lnTo>
                <a:lnTo>
                  <a:pt x="20514" y="5158981"/>
                </a:lnTo>
                <a:lnTo>
                  <a:pt x="20089" y="5149681"/>
                </a:lnTo>
                <a:lnTo>
                  <a:pt x="19561" y="5146183"/>
                </a:lnTo>
                <a:cubicBezTo>
                  <a:pt x="19336" y="5143774"/>
                  <a:pt x="19361" y="5142173"/>
                  <a:pt x="19571" y="5141065"/>
                </a:cubicBezTo>
                <a:lnTo>
                  <a:pt x="19690" y="5140937"/>
                </a:lnTo>
                <a:cubicBezTo>
                  <a:pt x="19617" y="5139339"/>
                  <a:pt x="19544" y="5137742"/>
                  <a:pt x="19471" y="5136144"/>
                </a:cubicBezTo>
                <a:cubicBezTo>
                  <a:pt x="18832" y="5128055"/>
                  <a:pt x="17958" y="5120182"/>
                  <a:pt x="16918" y="5112689"/>
                </a:cubicBezTo>
                <a:cubicBezTo>
                  <a:pt x="23464" y="5106353"/>
                  <a:pt x="15733" y="5078666"/>
                  <a:pt x="28071" y="5081696"/>
                </a:cubicBezTo>
                <a:cubicBezTo>
                  <a:pt x="27036" y="5071588"/>
                  <a:pt x="21912" y="5065475"/>
                  <a:pt x="30005" y="5068879"/>
                </a:cubicBezTo>
                <a:cubicBezTo>
                  <a:pt x="29897" y="5065551"/>
                  <a:pt x="30585" y="5063501"/>
                  <a:pt x="31661" y="5062033"/>
                </a:cubicBezTo>
                <a:lnTo>
                  <a:pt x="32169" y="5061608"/>
                </a:lnTo>
                <a:lnTo>
                  <a:pt x="27436" y="5021480"/>
                </a:lnTo>
                <a:lnTo>
                  <a:pt x="26614" y="5013906"/>
                </a:lnTo>
                <a:lnTo>
                  <a:pt x="25056" y="5011767"/>
                </a:lnTo>
                <a:cubicBezTo>
                  <a:pt x="24110" y="5009457"/>
                  <a:pt x="23701" y="5006147"/>
                  <a:pt x="24513" y="5000592"/>
                </a:cubicBezTo>
                <a:lnTo>
                  <a:pt x="24951" y="4999307"/>
                </a:lnTo>
                <a:lnTo>
                  <a:pt x="22644" y="4990090"/>
                </a:lnTo>
                <a:cubicBezTo>
                  <a:pt x="21579" y="4987122"/>
                  <a:pt x="20222" y="4984494"/>
                  <a:pt x="18465" y="4982366"/>
                </a:cubicBezTo>
                <a:cubicBezTo>
                  <a:pt x="27858" y="4950984"/>
                  <a:pt x="19264" y="4921373"/>
                  <a:pt x="20888" y="4887310"/>
                </a:cubicBezTo>
                <a:cubicBezTo>
                  <a:pt x="17563" y="4848813"/>
                  <a:pt x="18386" y="4829570"/>
                  <a:pt x="15781" y="4807298"/>
                </a:cubicBezTo>
                <a:cubicBezTo>
                  <a:pt x="15634" y="4803627"/>
                  <a:pt x="14440" y="4773874"/>
                  <a:pt x="19649" y="4779990"/>
                </a:cubicBezTo>
                <a:cubicBezTo>
                  <a:pt x="18744" y="4746827"/>
                  <a:pt x="22869" y="4698305"/>
                  <a:pt x="21858" y="4664237"/>
                </a:cubicBezTo>
                <a:cubicBezTo>
                  <a:pt x="34232" y="4642340"/>
                  <a:pt x="11268" y="4621318"/>
                  <a:pt x="13583" y="4598607"/>
                </a:cubicBezTo>
                <a:cubicBezTo>
                  <a:pt x="2193" y="4604819"/>
                  <a:pt x="19974" y="4548010"/>
                  <a:pt x="7118" y="4546768"/>
                </a:cubicBezTo>
                <a:lnTo>
                  <a:pt x="14555" y="4522182"/>
                </a:lnTo>
                <a:lnTo>
                  <a:pt x="17290" y="4509768"/>
                </a:lnTo>
                <a:cubicBezTo>
                  <a:pt x="17884" y="4505118"/>
                  <a:pt x="18021" y="4500115"/>
                  <a:pt x="17421" y="4494586"/>
                </a:cubicBezTo>
                <a:cubicBezTo>
                  <a:pt x="12327" y="4480984"/>
                  <a:pt x="18571" y="4459805"/>
                  <a:pt x="18193" y="4440649"/>
                </a:cubicBezTo>
                <a:lnTo>
                  <a:pt x="16616" y="4431853"/>
                </a:lnTo>
                <a:lnTo>
                  <a:pt x="19246" y="4403141"/>
                </a:lnTo>
                <a:cubicBezTo>
                  <a:pt x="19372" y="4387638"/>
                  <a:pt x="19497" y="4372134"/>
                  <a:pt x="19623" y="4356631"/>
                </a:cubicBezTo>
                <a:cubicBezTo>
                  <a:pt x="19508" y="4349062"/>
                  <a:pt x="15847" y="4339045"/>
                  <a:pt x="20293" y="4339937"/>
                </a:cubicBezTo>
                <a:lnTo>
                  <a:pt x="18752" y="4331435"/>
                </a:lnTo>
                <a:cubicBezTo>
                  <a:pt x="19520" y="4328277"/>
                  <a:pt x="24070" y="4324711"/>
                  <a:pt x="24901" y="4320990"/>
                </a:cubicBezTo>
                <a:lnTo>
                  <a:pt x="23734" y="4309111"/>
                </a:lnTo>
                <a:cubicBezTo>
                  <a:pt x="24423" y="4299527"/>
                  <a:pt x="28090" y="4271878"/>
                  <a:pt x="29040" y="4263489"/>
                </a:cubicBezTo>
                <a:cubicBezTo>
                  <a:pt x="29169" y="4261918"/>
                  <a:pt x="29300" y="4260346"/>
                  <a:pt x="29429" y="4258775"/>
                </a:cubicBezTo>
                <a:lnTo>
                  <a:pt x="33702" y="4248512"/>
                </a:lnTo>
                <a:cubicBezTo>
                  <a:pt x="36933" y="4241044"/>
                  <a:pt x="39109" y="4235167"/>
                  <a:pt x="37356" y="4228644"/>
                </a:cubicBezTo>
                <a:cubicBezTo>
                  <a:pt x="41530" y="4217526"/>
                  <a:pt x="53227" y="4209759"/>
                  <a:pt x="50107" y="4193665"/>
                </a:cubicBezTo>
                <a:cubicBezTo>
                  <a:pt x="55406" y="4198550"/>
                  <a:pt x="50749" y="4175793"/>
                  <a:pt x="56192" y="4173105"/>
                </a:cubicBezTo>
                <a:cubicBezTo>
                  <a:pt x="60575" y="4171863"/>
                  <a:pt x="60184" y="4164671"/>
                  <a:pt x="61800" y="4159194"/>
                </a:cubicBezTo>
                <a:cubicBezTo>
                  <a:pt x="66276" y="4155290"/>
                  <a:pt x="70363" y="4127730"/>
                  <a:pt x="69720" y="4118135"/>
                </a:cubicBezTo>
                <a:cubicBezTo>
                  <a:pt x="65265" y="4091091"/>
                  <a:pt x="83289" y="4069336"/>
                  <a:pt x="80190" y="4047713"/>
                </a:cubicBezTo>
                <a:cubicBezTo>
                  <a:pt x="84682" y="4020435"/>
                  <a:pt x="92089" y="3998420"/>
                  <a:pt x="96666" y="3980780"/>
                </a:cubicBezTo>
                <a:cubicBezTo>
                  <a:pt x="98580" y="3977851"/>
                  <a:pt x="106155" y="3945259"/>
                  <a:pt x="107651" y="3941872"/>
                </a:cubicBezTo>
                <a:cubicBezTo>
                  <a:pt x="111761" y="3922504"/>
                  <a:pt x="112043" y="3930219"/>
                  <a:pt x="118444" y="3897465"/>
                </a:cubicBezTo>
                <a:cubicBezTo>
                  <a:pt x="124996" y="3869981"/>
                  <a:pt x="127657" y="3841768"/>
                  <a:pt x="134545" y="3811132"/>
                </a:cubicBezTo>
                <a:cubicBezTo>
                  <a:pt x="143817" y="3778601"/>
                  <a:pt x="141464" y="3759343"/>
                  <a:pt x="145381" y="3746540"/>
                </a:cubicBezTo>
                <a:cubicBezTo>
                  <a:pt x="156739" y="3719637"/>
                  <a:pt x="147664" y="3711291"/>
                  <a:pt x="146587" y="3670275"/>
                </a:cubicBezTo>
                <a:cubicBezTo>
                  <a:pt x="154134" y="3638754"/>
                  <a:pt x="151397" y="3605028"/>
                  <a:pt x="165690" y="3580981"/>
                </a:cubicBezTo>
                <a:cubicBezTo>
                  <a:pt x="164433" y="3577837"/>
                  <a:pt x="163639" y="3574469"/>
                  <a:pt x="163175" y="3570960"/>
                </a:cubicBezTo>
                <a:lnTo>
                  <a:pt x="162665" y="3560693"/>
                </a:lnTo>
                <a:lnTo>
                  <a:pt x="163299" y="3559743"/>
                </a:lnTo>
                <a:cubicBezTo>
                  <a:pt x="165039" y="3554949"/>
                  <a:pt x="165246" y="3551528"/>
                  <a:pt x="164777" y="3548721"/>
                </a:cubicBezTo>
                <a:lnTo>
                  <a:pt x="163708" y="3545693"/>
                </a:lnTo>
                <a:lnTo>
                  <a:pt x="164286" y="3537938"/>
                </a:lnTo>
                <a:cubicBezTo>
                  <a:pt x="164273" y="3532672"/>
                  <a:pt x="164261" y="3527407"/>
                  <a:pt x="164247" y="3522141"/>
                </a:cubicBezTo>
                <a:lnTo>
                  <a:pt x="165343" y="3519672"/>
                </a:lnTo>
                <a:lnTo>
                  <a:pt x="167001" y="3496604"/>
                </a:lnTo>
                <a:lnTo>
                  <a:pt x="167547" y="3496517"/>
                </a:lnTo>
                <a:cubicBezTo>
                  <a:pt x="168811" y="3495796"/>
                  <a:pt x="169814" y="3494272"/>
                  <a:pt x="170301" y="3491023"/>
                </a:cubicBezTo>
                <a:cubicBezTo>
                  <a:pt x="177219" y="3499391"/>
                  <a:pt x="173541" y="3490314"/>
                  <a:pt x="174371" y="3479998"/>
                </a:cubicBezTo>
                <a:cubicBezTo>
                  <a:pt x="185299" y="3490692"/>
                  <a:pt x="183023" y="3459350"/>
                  <a:pt x="190228" y="3457434"/>
                </a:cubicBezTo>
                <a:cubicBezTo>
                  <a:pt x="190591" y="3449617"/>
                  <a:pt x="191174" y="3441542"/>
                  <a:pt x="192016" y="3433411"/>
                </a:cubicBezTo>
                <a:lnTo>
                  <a:pt x="192663" y="3428691"/>
                </a:lnTo>
                <a:cubicBezTo>
                  <a:pt x="192706" y="3428676"/>
                  <a:pt x="192750" y="3428659"/>
                  <a:pt x="192793" y="3428643"/>
                </a:cubicBezTo>
                <a:cubicBezTo>
                  <a:pt x="193186" y="3427720"/>
                  <a:pt x="193494" y="3426206"/>
                  <a:pt x="193710" y="3423760"/>
                </a:cubicBezTo>
                <a:cubicBezTo>
                  <a:pt x="193753" y="3422535"/>
                  <a:pt x="193797" y="3421310"/>
                  <a:pt x="193839" y="3420085"/>
                </a:cubicBezTo>
                <a:lnTo>
                  <a:pt x="195094" y="3410930"/>
                </a:lnTo>
                <a:lnTo>
                  <a:pt x="196311" y="3408092"/>
                </a:lnTo>
                <a:lnTo>
                  <a:pt x="197928" y="3407419"/>
                </a:lnTo>
                <a:cubicBezTo>
                  <a:pt x="197912" y="3407119"/>
                  <a:pt x="197897" y="3406820"/>
                  <a:pt x="197881" y="3406520"/>
                </a:cubicBezTo>
                <a:cubicBezTo>
                  <a:pt x="196231" y="3399306"/>
                  <a:pt x="192821" y="3396220"/>
                  <a:pt x="204222" y="3391015"/>
                </a:cubicBezTo>
                <a:cubicBezTo>
                  <a:pt x="202162" y="3374996"/>
                  <a:pt x="208811" y="3373934"/>
                  <a:pt x="213950" y="3354361"/>
                </a:cubicBezTo>
                <a:cubicBezTo>
                  <a:pt x="211218" y="3344737"/>
                  <a:pt x="213619" y="3338360"/>
                  <a:pt x="217699" y="3332639"/>
                </a:cubicBezTo>
                <a:cubicBezTo>
                  <a:pt x="218717" y="3312409"/>
                  <a:pt x="225688" y="3295747"/>
                  <a:pt x="229963" y="3273935"/>
                </a:cubicBezTo>
                <a:cubicBezTo>
                  <a:pt x="228293" y="3248488"/>
                  <a:pt x="239257" y="3238943"/>
                  <a:pt x="243785" y="3215621"/>
                </a:cubicBezTo>
                <a:cubicBezTo>
                  <a:pt x="237893" y="3192522"/>
                  <a:pt x="253940" y="3201000"/>
                  <a:pt x="259175" y="3189909"/>
                </a:cubicBezTo>
                <a:lnTo>
                  <a:pt x="259988" y="3186579"/>
                </a:lnTo>
                <a:lnTo>
                  <a:pt x="259980" y="3177264"/>
                </a:lnTo>
                <a:lnTo>
                  <a:pt x="259609" y="3173723"/>
                </a:lnTo>
                <a:cubicBezTo>
                  <a:pt x="259490" y="3171299"/>
                  <a:pt x="259588" y="3169704"/>
                  <a:pt x="259848" y="3168622"/>
                </a:cubicBezTo>
                <a:lnTo>
                  <a:pt x="259971" y="3168508"/>
                </a:lnTo>
                <a:cubicBezTo>
                  <a:pt x="259969" y="3166907"/>
                  <a:pt x="259968" y="3165307"/>
                  <a:pt x="259966" y="3163706"/>
                </a:cubicBezTo>
                <a:cubicBezTo>
                  <a:pt x="259691" y="3155577"/>
                  <a:pt x="259171" y="3147642"/>
                  <a:pt x="258467" y="3140064"/>
                </a:cubicBezTo>
                <a:cubicBezTo>
                  <a:pt x="265286" y="3134408"/>
                  <a:pt x="258805" y="3106027"/>
                  <a:pt x="270990" y="3110288"/>
                </a:cubicBezTo>
                <a:cubicBezTo>
                  <a:pt x="270407" y="3100106"/>
                  <a:pt x="265565" y="3093497"/>
                  <a:pt x="273494" y="3097704"/>
                </a:cubicBezTo>
                <a:cubicBezTo>
                  <a:pt x="273534" y="3094376"/>
                  <a:pt x="274313" y="3092401"/>
                  <a:pt x="275456" y="3091047"/>
                </a:cubicBezTo>
                <a:lnTo>
                  <a:pt x="275980" y="3090672"/>
                </a:lnTo>
                <a:lnTo>
                  <a:pt x="274486" y="3068004"/>
                </a:lnTo>
                <a:lnTo>
                  <a:pt x="275226" y="3065087"/>
                </a:lnTo>
                <a:lnTo>
                  <a:pt x="273050" y="3050191"/>
                </a:lnTo>
                <a:cubicBezTo>
                  <a:pt x="272889" y="3047647"/>
                  <a:pt x="272728" y="3045103"/>
                  <a:pt x="272566" y="3042559"/>
                </a:cubicBezTo>
                <a:lnTo>
                  <a:pt x="271107" y="3040271"/>
                </a:lnTo>
                <a:cubicBezTo>
                  <a:pt x="270265" y="3037872"/>
                  <a:pt x="270006" y="3034528"/>
                  <a:pt x="271065" y="3029072"/>
                </a:cubicBezTo>
                <a:lnTo>
                  <a:pt x="271558" y="3027835"/>
                </a:lnTo>
                <a:cubicBezTo>
                  <a:pt x="270688" y="3024705"/>
                  <a:pt x="268559" y="2982922"/>
                  <a:pt x="268717" y="2964245"/>
                </a:cubicBezTo>
                <a:cubicBezTo>
                  <a:pt x="279502" y="2933904"/>
                  <a:pt x="269365" y="2949568"/>
                  <a:pt x="272511" y="2915772"/>
                </a:cubicBezTo>
                <a:cubicBezTo>
                  <a:pt x="272017" y="2877552"/>
                  <a:pt x="270125" y="2850992"/>
                  <a:pt x="270356" y="2825842"/>
                </a:cubicBezTo>
                <a:cubicBezTo>
                  <a:pt x="269433" y="2814032"/>
                  <a:pt x="268938" y="2727859"/>
                  <a:pt x="273897" y="2734957"/>
                </a:cubicBezTo>
                <a:cubicBezTo>
                  <a:pt x="264242" y="2698391"/>
                  <a:pt x="277769" y="2677127"/>
                  <a:pt x="274458" y="2636572"/>
                </a:cubicBezTo>
                <a:cubicBezTo>
                  <a:pt x="287792" y="2615986"/>
                  <a:pt x="275829" y="2626668"/>
                  <a:pt x="279157" y="2604260"/>
                </a:cubicBezTo>
                <a:cubicBezTo>
                  <a:pt x="279270" y="2587221"/>
                  <a:pt x="288019" y="2599786"/>
                  <a:pt x="288131" y="2582747"/>
                </a:cubicBezTo>
                <a:cubicBezTo>
                  <a:pt x="260352" y="2545890"/>
                  <a:pt x="290145" y="2525479"/>
                  <a:pt x="282516" y="2478755"/>
                </a:cubicBezTo>
                <a:lnTo>
                  <a:pt x="287359" y="2451804"/>
                </a:lnTo>
                <a:cubicBezTo>
                  <a:pt x="285426" y="2443087"/>
                  <a:pt x="285710" y="2414879"/>
                  <a:pt x="289577" y="2408801"/>
                </a:cubicBezTo>
                <a:cubicBezTo>
                  <a:pt x="290424" y="2402768"/>
                  <a:pt x="289064" y="2396183"/>
                  <a:pt x="293203" y="2392670"/>
                </a:cubicBezTo>
                <a:cubicBezTo>
                  <a:pt x="295637" y="2379564"/>
                  <a:pt x="301233" y="2349549"/>
                  <a:pt x="304183" y="2330165"/>
                </a:cubicBezTo>
                <a:cubicBezTo>
                  <a:pt x="298973" y="2319718"/>
                  <a:pt x="309550" y="2303314"/>
                  <a:pt x="310900" y="2276363"/>
                </a:cubicBezTo>
                <a:cubicBezTo>
                  <a:pt x="304874" y="2264930"/>
                  <a:pt x="311891" y="2258198"/>
                  <a:pt x="303909" y="2236310"/>
                </a:cubicBezTo>
                <a:cubicBezTo>
                  <a:pt x="304734" y="2235412"/>
                  <a:pt x="305502" y="2234293"/>
                  <a:pt x="306187" y="2232984"/>
                </a:cubicBezTo>
                <a:cubicBezTo>
                  <a:pt x="310170" y="2225381"/>
                  <a:pt x="310605" y="2213194"/>
                  <a:pt x="307158" y="2205763"/>
                </a:cubicBezTo>
                <a:cubicBezTo>
                  <a:pt x="296601" y="2170883"/>
                  <a:pt x="306474" y="2175442"/>
                  <a:pt x="304860" y="2145703"/>
                </a:cubicBezTo>
                <a:cubicBezTo>
                  <a:pt x="304314" y="2112090"/>
                  <a:pt x="314083" y="2134724"/>
                  <a:pt x="304273" y="2092533"/>
                </a:cubicBezTo>
                <a:cubicBezTo>
                  <a:pt x="308983" y="2088154"/>
                  <a:pt x="303590" y="2066396"/>
                  <a:pt x="301642" y="2057359"/>
                </a:cubicBezTo>
                <a:cubicBezTo>
                  <a:pt x="301720" y="2041038"/>
                  <a:pt x="313213" y="2032807"/>
                  <a:pt x="306736" y="2016105"/>
                </a:cubicBezTo>
                <a:cubicBezTo>
                  <a:pt x="312847" y="2019262"/>
                  <a:pt x="310007" y="1975377"/>
                  <a:pt x="316234" y="1983129"/>
                </a:cubicBezTo>
                <a:cubicBezTo>
                  <a:pt x="322177" y="1972692"/>
                  <a:pt x="313034" y="1967129"/>
                  <a:pt x="318238" y="1956745"/>
                </a:cubicBezTo>
                <a:cubicBezTo>
                  <a:pt x="319718" y="1944884"/>
                  <a:pt x="311423" y="1963350"/>
                  <a:pt x="311341" y="1950160"/>
                </a:cubicBezTo>
                <a:lnTo>
                  <a:pt x="323556" y="1879546"/>
                </a:lnTo>
                <a:cubicBezTo>
                  <a:pt x="320263" y="1869846"/>
                  <a:pt x="322312" y="1862247"/>
                  <a:pt x="326085" y="1854893"/>
                </a:cubicBezTo>
                <a:cubicBezTo>
                  <a:pt x="325955" y="1832625"/>
                  <a:pt x="332007" y="1812578"/>
                  <a:pt x="335058" y="1787684"/>
                </a:cubicBezTo>
                <a:cubicBezTo>
                  <a:pt x="331933" y="1760490"/>
                  <a:pt x="342400" y="1747069"/>
                  <a:pt x="345620" y="1720464"/>
                </a:cubicBezTo>
                <a:cubicBezTo>
                  <a:pt x="337355" y="1693643"/>
                  <a:pt x="360215" y="1703686"/>
                  <a:pt x="360760" y="1681196"/>
                </a:cubicBezTo>
                <a:cubicBezTo>
                  <a:pt x="353923" y="1644243"/>
                  <a:pt x="368449" y="1682451"/>
                  <a:pt x="368483" y="1625881"/>
                </a:cubicBezTo>
                <a:cubicBezTo>
                  <a:pt x="367181" y="1622619"/>
                  <a:pt x="369088" y="1615868"/>
                  <a:pt x="371077" y="1616704"/>
                </a:cubicBezTo>
                <a:cubicBezTo>
                  <a:pt x="371005" y="1604306"/>
                  <a:pt x="384453" y="1569256"/>
                  <a:pt x="383008" y="1551493"/>
                </a:cubicBezTo>
                <a:cubicBezTo>
                  <a:pt x="390598" y="1517303"/>
                  <a:pt x="381821" y="1500132"/>
                  <a:pt x="384834" y="1475233"/>
                </a:cubicBezTo>
                <a:cubicBezTo>
                  <a:pt x="393221" y="1446677"/>
                  <a:pt x="400498" y="1430031"/>
                  <a:pt x="418371" y="1380155"/>
                </a:cubicBezTo>
                <a:lnTo>
                  <a:pt x="469641" y="1210871"/>
                </a:lnTo>
                <a:cubicBezTo>
                  <a:pt x="507460" y="1148093"/>
                  <a:pt x="486915" y="1066841"/>
                  <a:pt x="489701" y="1028427"/>
                </a:cubicBezTo>
                <a:cubicBezTo>
                  <a:pt x="478454" y="1012506"/>
                  <a:pt x="490925" y="999600"/>
                  <a:pt x="486354" y="980383"/>
                </a:cubicBezTo>
                <a:cubicBezTo>
                  <a:pt x="483880" y="937629"/>
                  <a:pt x="471099" y="895192"/>
                  <a:pt x="479762" y="839699"/>
                </a:cubicBezTo>
                <a:cubicBezTo>
                  <a:pt x="444550" y="814685"/>
                  <a:pt x="465776" y="749644"/>
                  <a:pt x="445664" y="696545"/>
                </a:cubicBezTo>
                <a:cubicBezTo>
                  <a:pt x="441558" y="665722"/>
                  <a:pt x="459046" y="617297"/>
                  <a:pt x="440047" y="606615"/>
                </a:cubicBezTo>
                <a:cubicBezTo>
                  <a:pt x="451675" y="592509"/>
                  <a:pt x="432892" y="579307"/>
                  <a:pt x="431225" y="563889"/>
                </a:cubicBezTo>
                <a:cubicBezTo>
                  <a:pt x="438618" y="551582"/>
                  <a:pt x="432225" y="545475"/>
                  <a:pt x="430803" y="534294"/>
                </a:cubicBezTo>
                <a:cubicBezTo>
                  <a:pt x="435364" y="529230"/>
                  <a:pt x="435126" y="519767"/>
                  <a:pt x="429777" y="516548"/>
                </a:cubicBezTo>
                <a:cubicBezTo>
                  <a:pt x="417444" y="521116"/>
                  <a:pt x="423596" y="488251"/>
                  <a:pt x="415090" y="485808"/>
                </a:cubicBezTo>
                <a:cubicBezTo>
                  <a:pt x="413316" y="466733"/>
                  <a:pt x="424116" y="383903"/>
                  <a:pt x="410499" y="369873"/>
                </a:cubicBezTo>
                <a:cubicBezTo>
                  <a:pt x="404034" y="331308"/>
                  <a:pt x="425696" y="275570"/>
                  <a:pt x="425314" y="259180"/>
                </a:cubicBezTo>
                <a:cubicBezTo>
                  <a:pt x="450188" y="242918"/>
                  <a:pt x="384634" y="163766"/>
                  <a:pt x="383240" y="94173"/>
                </a:cubicBezTo>
                <a:cubicBezTo>
                  <a:pt x="385641" y="84795"/>
                  <a:pt x="385609" y="79782"/>
                  <a:pt x="379938" y="77267"/>
                </a:cubicBezTo>
                <a:cubicBezTo>
                  <a:pt x="378301" y="68220"/>
                  <a:pt x="376144" y="54774"/>
                  <a:pt x="373430" y="3885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A4DDBC-44FA-4DC6-AB54-C991872EF230}"/>
              </a:ext>
            </a:extLst>
          </p:cNvPr>
          <p:cNvSpPr/>
          <p:nvPr/>
        </p:nvSpPr>
        <p:spPr>
          <a:xfrm>
            <a:off x="5867400" y="609600"/>
            <a:ext cx="5310116" cy="1322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Story 14, 16 and 17</a:t>
            </a:r>
          </a:p>
        </p:txBody>
      </p:sp>
      <p:pic>
        <p:nvPicPr>
          <p:cNvPr id="7" name="Picture 6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43D708A-D9D8-43D6-89CF-186173285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61" y="675564"/>
            <a:ext cx="2758483" cy="5516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6D7BCD-6FF5-4434-9D76-3725A0DF1922}"/>
              </a:ext>
            </a:extLst>
          </p:cNvPr>
          <p:cNvSpPr txBox="1"/>
          <p:nvPr/>
        </p:nvSpPr>
        <p:spPr>
          <a:xfrm>
            <a:off x="5867400" y="2194102"/>
            <a:ext cx="5310116" cy="3908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Deal with the admin backend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Have been fully implemented.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Admin can edit, delete exists content on the page.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Only admin can access the editing section.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 admin can add new users to the system.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8249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5999E333-A345-41CE-ADDD-54AD45DD8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A26DC7-5664-42AC-A644-A8B6FB2C3770}"/>
              </a:ext>
            </a:extLst>
          </p:cNvPr>
          <p:cNvSpPr txBox="1"/>
          <p:nvPr/>
        </p:nvSpPr>
        <p:spPr>
          <a:xfrm>
            <a:off x="6053667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39585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B8EB58-E19F-43FB-A2E8-15CA60DA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5" y="601761"/>
            <a:ext cx="5212080" cy="3619070"/>
          </a:xfrm>
          <a:prstGeom prst="rect">
            <a:avLst/>
          </a:prstGeom>
        </p:spPr>
      </p:pic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C11DF4C-CB91-4A1E-BDFE-6EA3C68BD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5" y="651590"/>
            <a:ext cx="5212080" cy="351941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E972FEF-884C-4745-A019-025CF1450DDE}"/>
              </a:ext>
            </a:extLst>
          </p:cNvPr>
          <p:cNvSpPr txBox="1"/>
          <p:nvPr/>
        </p:nvSpPr>
        <p:spPr>
          <a:xfrm>
            <a:off x="4379976" y="5010912"/>
            <a:ext cx="6976872" cy="1344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The index page is now in colour and should contain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enough information to tempt the student to stay on the page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A map in now located in the homepage’s footer, this should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give the visitor a quick overview of items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229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5999E333-A345-41CE-ADDD-54AD45DD8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A26DC7-5664-42AC-A644-A8B6FB2C3770}"/>
              </a:ext>
            </a:extLst>
          </p:cNvPr>
          <p:cNvSpPr txBox="1"/>
          <p:nvPr/>
        </p:nvSpPr>
        <p:spPr>
          <a:xfrm>
            <a:off x="6053667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17367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121EB7-1454-476B-8B26-F7F1B5FAF8F8}"/>
              </a:ext>
            </a:extLst>
          </p:cNvPr>
          <p:cNvSpPr txBox="1"/>
          <p:nvPr/>
        </p:nvSpPr>
        <p:spPr>
          <a:xfrm>
            <a:off x="3128348" y="313552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Each goal that has events in Dundee should show them on their respective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page along side the contact information.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B933F-F4E1-4D01-B496-B7C56277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2840746"/>
            <a:ext cx="4974336" cy="3095142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C2876-34E1-471D-B38F-B58D71E0F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84" y="3052479"/>
            <a:ext cx="4974336" cy="267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69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311</Words>
  <Application>Microsoft Office PowerPoint</Application>
  <PresentationFormat>Widescreen</PresentationFormat>
  <Paragraphs>51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Welcome everyone!</vt:lpstr>
      <vt:lpstr>Meet the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everyone!</dc:title>
  <dc:creator>Daniel Jakubek (Student)</dc:creator>
  <cp:lastModifiedBy>Daniel Jakubek (Student)</cp:lastModifiedBy>
  <cp:revision>8</cp:revision>
  <dcterms:created xsi:type="dcterms:W3CDTF">2022-02-04T11:41:13Z</dcterms:created>
  <dcterms:modified xsi:type="dcterms:W3CDTF">2022-02-04T15:47:15Z</dcterms:modified>
</cp:coreProperties>
</file>